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3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9"/>
  </p:notesMasterIdLst>
  <p:sldIdLst>
    <p:sldId id="299" r:id="rId5"/>
    <p:sldId id="261" r:id="rId6"/>
    <p:sldId id="262" r:id="rId7"/>
    <p:sldId id="30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9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7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  <p:cmAuthor id="3" name="ldonohoe" initials="l" lastIdx="10" clrIdx="2">
    <p:extLst>
      <p:ext uri="{19B8F6BF-5375-455C-9EA6-DF929625EA0E}">
        <p15:presenceInfo xmlns:p15="http://schemas.microsoft.com/office/powerpoint/2012/main" userId="ldonoh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20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8168C239-7E3D-4234-AA40-1622138A5798}"/>
    <pc:docChg chg="undo custSel modSld">
      <pc:chgData name="Franca, Eric" userId="3d2e98a7-6086-46e1-8212-5b95990b6262" providerId="ADAL" clId="{8168C239-7E3D-4234-AA40-1622138A5798}" dt="2021-06-02T15:25:46.324" v="57" actId="1592"/>
      <pc:docMkLst>
        <pc:docMk/>
      </pc:docMkLst>
      <pc:sldChg chg="delCm modCm">
        <pc:chgData name="Franca, Eric" userId="3d2e98a7-6086-46e1-8212-5b95990b6262" providerId="ADAL" clId="{8168C239-7E3D-4234-AA40-1622138A5798}" dt="2021-06-02T15:25:46.324" v="57" actId="1592"/>
        <pc:sldMkLst>
          <pc:docMk/>
          <pc:sldMk cId="65503996" sldId="273"/>
        </pc:sldMkLst>
      </pc:sldChg>
      <pc:sldChg chg="modSp delCm">
        <pc:chgData name="Franca, Eric" userId="3d2e98a7-6086-46e1-8212-5b95990b6262" providerId="ADAL" clId="{8168C239-7E3D-4234-AA40-1622138A5798}" dt="2021-05-25T16:52:25.455" v="3" actId="1592"/>
        <pc:sldMkLst>
          <pc:docMk/>
          <pc:sldMk cId="1779380148" sldId="277"/>
        </pc:sldMkLst>
        <pc:spChg chg="mod">
          <ac:chgData name="Franca, Eric" userId="3d2e98a7-6086-46e1-8212-5b95990b6262" providerId="ADAL" clId="{8168C239-7E3D-4234-AA40-1622138A5798}" dt="2021-05-25T16:52:24.004" v="2" actId="13926"/>
          <ac:spMkLst>
            <pc:docMk/>
            <pc:sldMk cId="1779380148" sldId="277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8:47.590" v="49" actId="1592"/>
        <pc:sldMkLst>
          <pc:docMk/>
          <pc:sldMk cId="1049571461" sldId="280"/>
        </pc:sldMkLst>
        <pc:spChg chg="mod">
          <ac:chgData name="Franca, Eric" userId="3d2e98a7-6086-46e1-8212-5b95990b6262" providerId="ADAL" clId="{8168C239-7E3D-4234-AA40-1622138A5798}" dt="2021-05-25T19:08:41.098" v="46" actId="13926"/>
          <ac:spMkLst>
            <pc:docMk/>
            <pc:sldMk cId="1049571461" sldId="280"/>
            <ac:spMk id="2" creationId="{00000000-0000-0000-0000-000000000000}"/>
          </ac:spMkLst>
        </pc:spChg>
        <pc:spChg chg="mod">
          <ac:chgData name="Franca, Eric" userId="3d2e98a7-6086-46e1-8212-5b95990b6262" providerId="ADAL" clId="{8168C239-7E3D-4234-AA40-1622138A5798}" dt="2021-05-25T18:03:26.014" v="44" actId="6549"/>
          <ac:spMkLst>
            <pc:docMk/>
            <pc:sldMk cId="1049571461" sldId="280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8168C239-7E3D-4234-AA40-1622138A5798}" dt="2021-05-25T19:08:52.401" v="51" actId="1592"/>
        <pc:sldMkLst>
          <pc:docMk/>
          <pc:sldMk cId="1379695030" sldId="281"/>
        </pc:sldMkLst>
        <pc:spChg chg="mod">
          <ac:chgData name="Franca, Eric" userId="3d2e98a7-6086-46e1-8212-5b95990b6262" providerId="ADAL" clId="{8168C239-7E3D-4234-AA40-1622138A5798}" dt="2021-05-25T16:53:05.330" v="12" actId="20577"/>
          <ac:spMkLst>
            <pc:docMk/>
            <pc:sldMk cId="1379695030" sldId="281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8:58.539" v="53" actId="1592"/>
        <pc:sldMkLst>
          <pc:docMk/>
          <pc:sldMk cId="3899264418" sldId="282"/>
        </pc:sldMkLst>
        <pc:spChg chg="mod">
          <ac:chgData name="Franca, Eric" userId="3d2e98a7-6086-46e1-8212-5b95990b6262" providerId="ADAL" clId="{8168C239-7E3D-4234-AA40-1622138A5798}" dt="2021-05-25T16:53:13.819" v="15" actId="6549"/>
          <ac:spMkLst>
            <pc:docMk/>
            <pc:sldMk cId="3899264418" sldId="282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8168C239-7E3D-4234-AA40-1622138A5798}" dt="2021-05-25T19:09:05.270" v="54" actId="1592"/>
        <pc:sldMkLst>
          <pc:docMk/>
          <pc:sldMk cId="572362430" sldId="283"/>
        </pc:sldMkLst>
        <pc:spChg chg="mod">
          <ac:chgData name="Franca, Eric" userId="3d2e98a7-6086-46e1-8212-5b95990b6262" providerId="ADAL" clId="{8168C239-7E3D-4234-AA40-1622138A5798}" dt="2021-05-25T16:53:43.260" v="20" actId="20577"/>
          <ac:spMkLst>
            <pc:docMk/>
            <pc:sldMk cId="572362430" sldId="283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8168C239-7E3D-4234-AA40-1622138A5798}" dt="2021-05-25T19:09:21.301" v="56" actId="1592"/>
        <pc:sldMkLst>
          <pc:docMk/>
          <pc:sldMk cId="3534301677" sldId="286"/>
        </pc:sldMkLst>
        <pc:spChg chg="mod">
          <ac:chgData name="Franca, Eric" userId="3d2e98a7-6086-46e1-8212-5b95990b6262" providerId="ADAL" clId="{8168C239-7E3D-4234-AA40-1622138A5798}" dt="2021-05-25T18:04:52.374" v="45" actId="13926"/>
          <ac:spMkLst>
            <pc:docMk/>
            <pc:sldMk cId="3534301677" sldId="286"/>
            <ac:spMk id="3" creationId="{00000000-0000-0000-0000-000000000000}"/>
          </ac:spMkLst>
        </pc:spChg>
      </pc:sldChg>
    </pc:docChg>
  </pc:docChgLst>
  <pc:docChgLst>
    <pc:chgData name="Franca, Eric" userId="3d2e98a7-6086-46e1-8212-5b95990b6262" providerId="ADAL" clId="{05343C73-8587-469E-8533-A9AAF90B1199}"/>
    <pc:docChg chg="custSel delSld modSld">
      <pc:chgData name="Franca, Eric" userId="3d2e98a7-6086-46e1-8212-5b95990b6262" providerId="ADAL" clId="{05343C73-8587-469E-8533-A9AAF90B1199}" dt="2021-04-23T16:50:32.127" v="5" actId="1592"/>
      <pc:docMkLst>
        <pc:docMk/>
      </pc:docMkLst>
      <pc:sldChg chg="del">
        <pc:chgData name="Franca, Eric" userId="3d2e98a7-6086-46e1-8212-5b95990b6262" providerId="ADAL" clId="{05343C73-8587-469E-8533-A9AAF90B1199}" dt="2021-04-23T15:54:57.197" v="0" actId="2696"/>
        <pc:sldMkLst>
          <pc:docMk/>
          <pc:sldMk cId="3819013916" sldId="264"/>
        </pc:sldMkLst>
      </pc:sldChg>
      <pc:sldChg chg="del">
        <pc:chgData name="Franca, Eric" userId="3d2e98a7-6086-46e1-8212-5b95990b6262" providerId="ADAL" clId="{05343C73-8587-469E-8533-A9AAF90B1199}" dt="2021-04-23T15:54:58.434" v="1" actId="2696"/>
        <pc:sldMkLst>
          <pc:docMk/>
          <pc:sldMk cId="2298087545" sldId="265"/>
        </pc:sldMkLst>
      </pc:sldChg>
      <pc:sldChg chg="del">
        <pc:chgData name="Franca, Eric" userId="3d2e98a7-6086-46e1-8212-5b95990b6262" providerId="ADAL" clId="{05343C73-8587-469E-8533-A9AAF90B1199}" dt="2021-04-23T15:54:59.748" v="2" actId="2696"/>
        <pc:sldMkLst>
          <pc:docMk/>
          <pc:sldMk cId="3557299045" sldId="266"/>
        </pc:sldMkLst>
      </pc:sldChg>
      <pc:sldChg chg="addCm delCm modCm">
        <pc:chgData name="Franca, Eric" userId="3d2e98a7-6086-46e1-8212-5b95990b6262" providerId="ADAL" clId="{05343C73-8587-469E-8533-A9AAF90B1199}" dt="2021-04-23T16:50:32.127" v="5" actId="1592"/>
        <pc:sldMkLst>
          <pc:docMk/>
          <pc:sldMk cId="3534301677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07FD1-A1F4-400D-BC42-2B5B570E4DD8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96135D-8C39-4B0C-B50B-1C7EF93064DD}">
      <dgm:prSet phldrT="[Text]"/>
      <dgm:spPr/>
      <dgm:t>
        <a:bodyPr/>
        <a:lstStyle/>
        <a:p>
          <a:r>
            <a:rPr lang="en-US" dirty="0"/>
            <a:t>IEC Council</a:t>
          </a:r>
        </a:p>
      </dgm:t>
    </dgm:pt>
    <dgm:pt modelId="{1FE7D6B5-A425-4650-9B2A-C10F49222837}" type="parTrans" cxnId="{7FEF8A06-3BDC-4A3C-A26E-DC30C36E5B04}">
      <dgm:prSet/>
      <dgm:spPr/>
      <dgm:t>
        <a:bodyPr/>
        <a:lstStyle/>
        <a:p>
          <a:endParaRPr lang="en-US"/>
        </a:p>
      </dgm:t>
    </dgm:pt>
    <dgm:pt modelId="{1BD535CA-0AE8-45AA-B10E-CBF385EE0F31}" type="sibTrans" cxnId="{7FEF8A06-3BDC-4A3C-A26E-DC30C36E5B04}">
      <dgm:prSet/>
      <dgm:spPr/>
      <dgm:t>
        <a:bodyPr/>
        <a:lstStyle/>
        <a:p>
          <a:endParaRPr lang="en-US"/>
        </a:p>
      </dgm:t>
    </dgm:pt>
    <dgm:pt modelId="{0EB62F5F-082B-469B-BBD4-5D68D985F9A1}">
      <dgm:prSet phldrT="[Text]"/>
      <dgm:spPr/>
      <dgm:t>
        <a:bodyPr/>
        <a:lstStyle/>
        <a:p>
          <a:r>
            <a:rPr lang="en-US" dirty="0"/>
            <a:t>USNC</a:t>
          </a:r>
        </a:p>
      </dgm:t>
    </dgm:pt>
    <dgm:pt modelId="{8CF85B0D-F44F-407F-8124-587484525DCA}" type="parTrans" cxnId="{2D282E92-A6DA-4BF9-B27E-86D3D1A47E83}">
      <dgm:prSet/>
      <dgm:spPr/>
      <dgm:t>
        <a:bodyPr/>
        <a:lstStyle/>
        <a:p>
          <a:endParaRPr lang="en-US"/>
        </a:p>
      </dgm:t>
    </dgm:pt>
    <dgm:pt modelId="{9D78E3D2-3169-4C4E-8771-04BED1DF230C}" type="sibTrans" cxnId="{2D282E92-A6DA-4BF9-B27E-86D3D1A47E83}">
      <dgm:prSet/>
      <dgm:spPr/>
      <dgm:t>
        <a:bodyPr/>
        <a:lstStyle/>
        <a:p>
          <a:endParaRPr lang="en-US"/>
        </a:p>
      </dgm:t>
    </dgm:pt>
    <dgm:pt modelId="{6721856B-4F69-45D0-B9B9-515AD941F81D}">
      <dgm:prSet phldrT="[Text]"/>
      <dgm:spPr/>
      <dgm:t>
        <a:bodyPr/>
        <a:lstStyle/>
        <a:p>
          <a:r>
            <a:rPr lang="en-US" dirty="0"/>
            <a:t>USNC Technical Management Committee (TMC)</a:t>
          </a:r>
        </a:p>
      </dgm:t>
    </dgm:pt>
    <dgm:pt modelId="{0A006219-A57F-4500-A6BA-8CC85A0B861A}" type="parTrans" cxnId="{E3DEFBD3-5F23-41A1-91A3-8C3AD6C9309C}">
      <dgm:prSet/>
      <dgm:spPr/>
      <dgm:t>
        <a:bodyPr/>
        <a:lstStyle/>
        <a:p>
          <a:endParaRPr lang="en-US"/>
        </a:p>
      </dgm:t>
    </dgm:pt>
    <dgm:pt modelId="{22139D14-243E-454E-88EA-618A18126B3C}" type="sibTrans" cxnId="{E3DEFBD3-5F23-41A1-91A3-8C3AD6C9309C}">
      <dgm:prSet/>
      <dgm:spPr/>
      <dgm:t>
        <a:bodyPr/>
        <a:lstStyle/>
        <a:p>
          <a:endParaRPr lang="en-US"/>
        </a:p>
      </dgm:t>
    </dgm:pt>
    <dgm:pt modelId="{777E1FAC-CE01-4BE1-BDB9-2EEEB1A0706F}">
      <dgm:prSet phldrT="[Text]"/>
      <dgm:spPr/>
      <dgm:t>
        <a:bodyPr/>
        <a:lstStyle/>
        <a:p>
          <a:r>
            <a:rPr lang="en-US" dirty="0"/>
            <a:t>IEC</a:t>
          </a:r>
        </a:p>
      </dgm:t>
    </dgm:pt>
    <dgm:pt modelId="{3EA99E1F-638E-4217-838F-DEF4AFC647DA}" type="parTrans" cxnId="{FBC3BB02-66B9-4453-A877-5A5B342E7370}">
      <dgm:prSet/>
      <dgm:spPr/>
      <dgm:t>
        <a:bodyPr/>
        <a:lstStyle/>
        <a:p>
          <a:endParaRPr lang="en-US"/>
        </a:p>
      </dgm:t>
    </dgm:pt>
    <dgm:pt modelId="{1473D520-59A9-4707-A5A3-B9536B13C73D}" type="sibTrans" cxnId="{FBC3BB02-66B9-4453-A877-5A5B342E7370}">
      <dgm:prSet/>
      <dgm:spPr/>
      <dgm:t>
        <a:bodyPr/>
        <a:lstStyle/>
        <a:p>
          <a:endParaRPr lang="en-US"/>
        </a:p>
      </dgm:t>
    </dgm:pt>
    <dgm:pt modelId="{3D543812-2285-4512-B948-C8DF2EFC3C46}">
      <dgm:prSet phldrT="[Text]"/>
      <dgm:spPr/>
      <dgm:t>
        <a:bodyPr/>
        <a:lstStyle/>
        <a:p>
          <a:r>
            <a:rPr lang="en-US" dirty="0"/>
            <a:t>USNC Council</a:t>
          </a:r>
        </a:p>
      </dgm:t>
    </dgm:pt>
    <dgm:pt modelId="{9B3B51C9-D2F7-461A-BDDD-2692EACC1E9E}" type="parTrans" cxnId="{CF9DB324-B1AF-40E6-8D83-677DB728F7CB}">
      <dgm:prSet/>
      <dgm:spPr/>
      <dgm:t>
        <a:bodyPr/>
        <a:lstStyle/>
        <a:p>
          <a:endParaRPr lang="en-US"/>
        </a:p>
      </dgm:t>
    </dgm:pt>
    <dgm:pt modelId="{B6956607-2209-4BE8-A5FE-4D2F8078E0CD}" type="sibTrans" cxnId="{CF9DB324-B1AF-40E6-8D83-677DB728F7CB}">
      <dgm:prSet/>
      <dgm:spPr/>
      <dgm:t>
        <a:bodyPr/>
        <a:lstStyle/>
        <a:p>
          <a:endParaRPr lang="en-US"/>
        </a:p>
      </dgm:t>
    </dgm:pt>
    <dgm:pt modelId="{69F7EC7C-17AA-4058-8633-119B67CFA0E2}">
      <dgm:prSet phldrT="[Text]"/>
      <dgm:spPr/>
      <dgm:t>
        <a:bodyPr/>
        <a:lstStyle/>
        <a:p>
          <a:r>
            <a:rPr lang="en-US" dirty="0"/>
            <a:t>IEC Council Board</a:t>
          </a:r>
        </a:p>
      </dgm:t>
    </dgm:pt>
    <dgm:pt modelId="{CF12D955-7A10-45DC-9F51-AEDB2335DDDE}" type="parTrans" cxnId="{FBB1BD9D-CC84-4BFA-8F22-86C0D5153FC8}">
      <dgm:prSet/>
      <dgm:spPr/>
      <dgm:t>
        <a:bodyPr/>
        <a:lstStyle/>
        <a:p>
          <a:endParaRPr lang="en-US"/>
        </a:p>
      </dgm:t>
    </dgm:pt>
    <dgm:pt modelId="{40F79A7C-7DDC-41DC-A12D-E9BF91F29B10}" type="sibTrans" cxnId="{FBB1BD9D-CC84-4BFA-8F22-86C0D5153FC8}">
      <dgm:prSet/>
      <dgm:spPr/>
      <dgm:t>
        <a:bodyPr/>
        <a:lstStyle/>
        <a:p>
          <a:endParaRPr lang="en-US"/>
        </a:p>
      </dgm:t>
    </dgm:pt>
    <dgm:pt modelId="{EDA42C89-851A-4B17-9C03-0D1157666862}">
      <dgm:prSet phldrT="[Text]"/>
      <dgm:spPr/>
      <dgm:t>
        <a:bodyPr/>
        <a:lstStyle/>
        <a:p>
          <a:r>
            <a:rPr lang="en-US" dirty="0"/>
            <a:t>USNC Council</a:t>
          </a:r>
        </a:p>
      </dgm:t>
    </dgm:pt>
    <dgm:pt modelId="{D619E17E-0A85-4C8F-B012-82969A8A9ED7}" type="parTrans" cxnId="{F7A78631-ADDD-4D18-B128-046176AB8096}">
      <dgm:prSet/>
      <dgm:spPr/>
      <dgm:t>
        <a:bodyPr/>
        <a:lstStyle/>
        <a:p>
          <a:endParaRPr lang="en-US"/>
        </a:p>
      </dgm:t>
    </dgm:pt>
    <dgm:pt modelId="{335CF6D4-484A-4386-83AA-373BFAE5442B}" type="sibTrans" cxnId="{F7A78631-ADDD-4D18-B128-046176AB8096}">
      <dgm:prSet/>
      <dgm:spPr/>
      <dgm:t>
        <a:bodyPr/>
        <a:lstStyle/>
        <a:p>
          <a:endParaRPr lang="en-US"/>
        </a:p>
      </dgm:t>
    </dgm:pt>
    <dgm:pt modelId="{46ABEBD4-F26E-456E-AFB2-E007B72CFBE6}">
      <dgm:prSet phldrT="[Text]"/>
      <dgm:spPr/>
      <dgm:t>
        <a:bodyPr/>
        <a:lstStyle/>
        <a:p>
          <a:r>
            <a:rPr lang="en-US" dirty="0"/>
            <a:t>IEC Standardization Management Board (SMB)</a:t>
          </a:r>
        </a:p>
      </dgm:t>
    </dgm:pt>
    <dgm:pt modelId="{EDC9DB56-04FA-4A33-AFC6-E6B818A3DBD2}" type="parTrans" cxnId="{92A0CB22-E252-4940-B2A8-77AB1CD2C25C}">
      <dgm:prSet/>
      <dgm:spPr/>
      <dgm:t>
        <a:bodyPr/>
        <a:lstStyle/>
        <a:p>
          <a:endParaRPr lang="en-US"/>
        </a:p>
      </dgm:t>
    </dgm:pt>
    <dgm:pt modelId="{73F5F30D-804F-414C-AC52-01AADBD3E8F3}" type="sibTrans" cxnId="{92A0CB22-E252-4940-B2A8-77AB1CD2C25C}">
      <dgm:prSet/>
      <dgm:spPr/>
      <dgm:t>
        <a:bodyPr/>
        <a:lstStyle/>
        <a:p>
          <a:endParaRPr lang="en-US"/>
        </a:p>
      </dgm:t>
    </dgm:pt>
    <dgm:pt modelId="{0EABD97F-3214-4EDE-B4F6-43B2C9D93E25}">
      <dgm:prSet phldrT="[Text]"/>
      <dgm:spPr/>
      <dgm:t>
        <a:bodyPr/>
        <a:lstStyle/>
        <a:p>
          <a:r>
            <a:rPr lang="en-US" dirty="0"/>
            <a:t>IEC Technical Committees (TCs)</a:t>
          </a:r>
        </a:p>
      </dgm:t>
    </dgm:pt>
    <dgm:pt modelId="{1DA54AC5-6A7C-49AB-A321-AD3944672F7C}" type="parTrans" cxnId="{B9E5C4A4-95BF-451D-BDCF-87045BE730D0}">
      <dgm:prSet/>
      <dgm:spPr/>
      <dgm:t>
        <a:bodyPr/>
        <a:lstStyle/>
        <a:p>
          <a:endParaRPr lang="en-US"/>
        </a:p>
      </dgm:t>
    </dgm:pt>
    <dgm:pt modelId="{84417BE8-A78A-4D0F-AA96-5406C58D6412}" type="sibTrans" cxnId="{B9E5C4A4-95BF-451D-BDCF-87045BE730D0}">
      <dgm:prSet/>
      <dgm:spPr/>
      <dgm:t>
        <a:bodyPr/>
        <a:lstStyle/>
        <a:p>
          <a:endParaRPr lang="en-US"/>
        </a:p>
      </dgm:t>
    </dgm:pt>
    <dgm:pt modelId="{851C0E35-B43C-45B5-A582-8AA1B5F3AE6D}">
      <dgm:prSet phldrT="[Text]"/>
      <dgm:spPr/>
      <dgm:t>
        <a:bodyPr/>
        <a:lstStyle/>
        <a:p>
          <a:r>
            <a:rPr lang="en-US" dirty="0"/>
            <a:t>USNC Technical Advisory Groups (TAGs)</a:t>
          </a:r>
        </a:p>
      </dgm:t>
    </dgm:pt>
    <dgm:pt modelId="{20F077A1-BA25-4DAC-AD35-B65F94DB246A}" type="parTrans" cxnId="{876C67CA-04A4-4846-8F5D-BD1D53B918F5}">
      <dgm:prSet/>
      <dgm:spPr/>
      <dgm:t>
        <a:bodyPr/>
        <a:lstStyle/>
        <a:p>
          <a:endParaRPr lang="en-US"/>
        </a:p>
      </dgm:t>
    </dgm:pt>
    <dgm:pt modelId="{56228697-C522-4858-ADAE-AE7BBD716683}" type="sibTrans" cxnId="{876C67CA-04A4-4846-8F5D-BD1D53B918F5}">
      <dgm:prSet/>
      <dgm:spPr/>
      <dgm:t>
        <a:bodyPr/>
        <a:lstStyle/>
        <a:p>
          <a:endParaRPr lang="en-US"/>
        </a:p>
      </dgm:t>
    </dgm:pt>
    <dgm:pt modelId="{66F5BA1F-BEBB-41CB-AA38-19443FEC3C2F}">
      <dgm:prSet phldrT="[Text]"/>
      <dgm:spPr/>
      <dgm:t>
        <a:bodyPr/>
        <a:lstStyle/>
        <a:p>
          <a:r>
            <a:rPr lang="en-US" dirty="0"/>
            <a:t>IEC Conformity Assessment Board (CAB)</a:t>
          </a:r>
        </a:p>
      </dgm:t>
    </dgm:pt>
    <dgm:pt modelId="{D1E03D7F-39BB-454E-ABA7-0645DE66E39B}" type="parTrans" cxnId="{C814C68F-F7B3-4887-9DED-E947560C045B}">
      <dgm:prSet/>
      <dgm:spPr/>
      <dgm:t>
        <a:bodyPr/>
        <a:lstStyle/>
        <a:p>
          <a:endParaRPr lang="en-US"/>
        </a:p>
      </dgm:t>
    </dgm:pt>
    <dgm:pt modelId="{ABC88025-8074-4782-ADAF-9126F0F9C2B9}" type="sibTrans" cxnId="{C814C68F-F7B3-4887-9DED-E947560C045B}">
      <dgm:prSet/>
      <dgm:spPr/>
      <dgm:t>
        <a:bodyPr/>
        <a:lstStyle/>
        <a:p>
          <a:endParaRPr lang="en-US"/>
        </a:p>
      </dgm:t>
    </dgm:pt>
    <dgm:pt modelId="{FE034090-F2CA-4E58-AD48-DDFCD99C4FB2}">
      <dgm:prSet phldrT="[Text]"/>
      <dgm:spPr/>
      <dgm:t>
        <a:bodyPr/>
        <a:lstStyle/>
        <a:p>
          <a:r>
            <a:rPr lang="en-US" dirty="0"/>
            <a:t>USNC Conformity Assessment Policy Coordination Committee (CAPCC)</a:t>
          </a:r>
        </a:p>
      </dgm:t>
    </dgm:pt>
    <dgm:pt modelId="{7D7310E4-CEA2-4386-ACA3-668D89272F72}" type="parTrans" cxnId="{1B4DD36C-17F1-4F72-8306-FBD11D2D2BB3}">
      <dgm:prSet/>
      <dgm:spPr/>
      <dgm:t>
        <a:bodyPr/>
        <a:lstStyle/>
        <a:p>
          <a:endParaRPr lang="en-US"/>
        </a:p>
      </dgm:t>
    </dgm:pt>
    <dgm:pt modelId="{C5D38C74-29A8-4C4D-855D-111B945BB828}" type="sibTrans" cxnId="{1B4DD36C-17F1-4F72-8306-FBD11D2D2BB3}">
      <dgm:prSet/>
      <dgm:spPr/>
      <dgm:t>
        <a:bodyPr/>
        <a:lstStyle/>
        <a:p>
          <a:endParaRPr lang="en-US"/>
        </a:p>
      </dgm:t>
    </dgm:pt>
    <dgm:pt modelId="{5532FD4E-0A5E-4763-B64D-09EA15363C63}" type="pres">
      <dgm:prSet presAssocID="{80B07FD1-A1F4-400D-BC42-2B5B570E4D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EBE9E-FA6F-4DBD-913C-44FD51A2405F}" type="pres">
      <dgm:prSet presAssocID="{777E1FAC-CE01-4BE1-BDB9-2EEEB1A0706F}" presName="vertFlow" presStyleCnt="0"/>
      <dgm:spPr/>
    </dgm:pt>
    <dgm:pt modelId="{9E1C4615-DB72-4800-B7CC-3EFCF32A7DE0}" type="pres">
      <dgm:prSet presAssocID="{777E1FAC-CE01-4BE1-BDB9-2EEEB1A0706F}" presName="header" presStyleLbl="node1" presStyleIdx="0" presStyleCnt="2" custLinFactNeighborX="-10399"/>
      <dgm:spPr/>
      <dgm:t>
        <a:bodyPr/>
        <a:lstStyle/>
        <a:p>
          <a:endParaRPr lang="en-US"/>
        </a:p>
      </dgm:t>
    </dgm:pt>
    <dgm:pt modelId="{390A4299-3D4F-42F9-852E-82083B81CC43}" type="pres">
      <dgm:prSet presAssocID="{1FE7D6B5-A425-4650-9B2A-C10F49222837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0D801D35-2EE6-4E31-9A5D-9F631EC94B20}" type="pres">
      <dgm:prSet presAssocID="{7696135D-8C39-4B0C-B50B-1C7EF93064DD}" presName="child" presStyleLbl="alignAccFollowNode1" presStyleIdx="0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05D63-DDF9-4019-A8E2-A6BF81F74C09}" type="pres">
      <dgm:prSet presAssocID="{1BD535CA-0AE8-45AA-B10E-CBF385EE0F31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F9D5DC9-72EE-43CA-8E0D-14723D662495}" type="pres">
      <dgm:prSet presAssocID="{69F7EC7C-17AA-4058-8633-119B67CFA0E2}" presName="child" presStyleLbl="alignAccFollowNode1" presStyleIdx="1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4609C-F7BA-4CF6-AE96-75494BD71137}" type="pres">
      <dgm:prSet presAssocID="{40F79A7C-7DDC-41DC-A12D-E9BF91F29B10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5F69D3AF-FECB-4512-906C-1E21E594561E}" type="pres">
      <dgm:prSet presAssocID="{46ABEBD4-F26E-456E-AFB2-E007B72CFBE6}" presName="child" presStyleLbl="alignAccFollowNode1" presStyleIdx="2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0D6C2-8948-42C7-952A-4D53E09EB680}" type="pres">
      <dgm:prSet presAssocID="{73F5F30D-804F-414C-AC52-01AADBD3E8F3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38E3D918-33C4-49F9-BB83-9F424DC109D4}" type="pres">
      <dgm:prSet presAssocID="{66F5BA1F-BEBB-41CB-AA38-19443FEC3C2F}" presName="child" presStyleLbl="alignAccFollowNode1" presStyleIdx="3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192D-AF5F-4119-AAE2-BE5AA597ECBB}" type="pres">
      <dgm:prSet presAssocID="{ABC88025-8074-4782-ADAF-9126F0F9C2B9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B881EC1B-C7D3-4E39-AEBE-28067C20B8CD}" type="pres">
      <dgm:prSet presAssocID="{0EABD97F-3214-4EDE-B4F6-43B2C9D93E25}" presName="child" presStyleLbl="alignAccFollowNode1" presStyleIdx="4" presStyleCnt="10" custLinFactNeighborX="-10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657F3-BCE1-4DBC-830E-DC006B11DA7C}" type="pres">
      <dgm:prSet presAssocID="{777E1FAC-CE01-4BE1-BDB9-2EEEB1A0706F}" presName="hSp" presStyleCnt="0"/>
      <dgm:spPr/>
    </dgm:pt>
    <dgm:pt modelId="{A796224C-A415-4E74-8651-2993F4A1E0BB}" type="pres">
      <dgm:prSet presAssocID="{0EB62F5F-082B-469B-BBD4-5D68D985F9A1}" presName="vertFlow" presStyleCnt="0"/>
      <dgm:spPr/>
    </dgm:pt>
    <dgm:pt modelId="{61720A0C-6BBA-4114-80FA-4448103E6931}" type="pres">
      <dgm:prSet presAssocID="{0EB62F5F-082B-469B-BBD4-5D68D985F9A1}" presName="header" presStyleLbl="node1" presStyleIdx="1" presStyleCnt="2" custLinFactNeighborX="17226"/>
      <dgm:spPr/>
      <dgm:t>
        <a:bodyPr/>
        <a:lstStyle/>
        <a:p>
          <a:endParaRPr lang="en-US"/>
        </a:p>
      </dgm:t>
    </dgm:pt>
    <dgm:pt modelId="{3D889D4A-8501-44CC-AD79-0818EFAA2156}" type="pres">
      <dgm:prSet presAssocID="{9B3B51C9-D2F7-461A-BDDD-2692EACC1E9E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AF1EDE84-D4FA-43E4-8897-06CCE4C5808F}" type="pres">
      <dgm:prSet presAssocID="{3D543812-2285-4512-B948-C8DF2EFC3C46}" presName="child" presStyleLbl="alignAccFollowNode1" presStyleIdx="5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07D0-599D-4D6F-84FE-830AFC423968}" type="pres">
      <dgm:prSet presAssocID="{B6956607-2209-4BE8-A5FE-4D2F8078E0CD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B6DC5331-344E-4DED-8770-510996CC4C85}" type="pres">
      <dgm:prSet presAssocID="{EDA42C89-851A-4B17-9C03-0D1157666862}" presName="child" presStyleLbl="alignAccFollowNode1" presStyleIdx="6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6A6C1-CD7F-468E-B015-C5A0E930DED9}" type="pres">
      <dgm:prSet presAssocID="{335CF6D4-484A-4386-83AA-373BFAE5442B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3042007C-4C28-4798-8A38-14109DE14F72}" type="pres">
      <dgm:prSet presAssocID="{6721856B-4F69-45D0-B9B9-515AD941F81D}" presName="child" presStyleLbl="alignAccFollowNode1" presStyleIdx="7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1FF08-43E0-4DEA-A342-C8DB765F86CE}" type="pres">
      <dgm:prSet presAssocID="{22139D14-243E-454E-88EA-618A18126B3C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0FCE28B8-FF2F-41DA-B4D2-D2E594DDA207}" type="pres">
      <dgm:prSet presAssocID="{FE034090-F2CA-4E58-AD48-DDFCD99C4FB2}" presName="child" presStyleLbl="alignAccFollowNode1" presStyleIdx="8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D2CC7-27F9-46B1-BC50-B193F1544473}" type="pres">
      <dgm:prSet presAssocID="{C5D38C74-29A8-4C4D-855D-111B945BB828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33A21DBA-549E-4C57-BBF6-A0327143A15D}" type="pres">
      <dgm:prSet presAssocID="{851C0E35-B43C-45B5-A582-8AA1B5F3AE6D}" presName="child" presStyleLbl="alignAccFollowNode1" presStyleIdx="9" presStyleCnt="10" custLinFactNeighborX="17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81C42A-EA74-40D8-9FA6-C16CD8EE81CA}" type="presOf" srcId="{1BD535CA-0AE8-45AA-B10E-CBF385EE0F31}" destId="{D2F05D63-DDF9-4019-A8E2-A6BF81F74C09}" srcOrd="0" destOrd="0" presId="urn:microsoft.com/office/officeart/2005/8/layout/lProcess1"/>
    <dgm:cxn modelId="{C4CCC780-A89E-4DF9-ABC9-61C3B7A969D4}" type="presOf" srcId="{335CF6D4-484A-4386-83AA-373BFAE5442B}" destId="{07D6A6C1-CD7F-468E-B015-C5A0E930DED9}" srcOrd="0" destOrd="0" presId="urn:microsoft.com/office/officeart/2005/8/layout/lProcess1"/>
    <dgm:cxn modelId="{A0B6E2C7-6E13-47F4-9529-6F5752848111}" type="presOf" srcId="{7696135D-8C39-4B0C-B50B-1C7EF93064DD}" destId="{0D801D35-2EE6-4E31-9A5D-9F631EC94B20}" srcOrd="0" destOrd="0" presId="urn:microsoft.com/office/officeart/2005/8/layout/lProcess1"/>
    <dgm:cxn modelId="{876C67CA-04A4-4846-8F5D-BD1D53B918F5}" srcId="{0EB62F5F-082B-469B-BBD4-5D68D985F9A1}" destId="{851C0E35-B43C-45B5-A582-8AA1B5F3AE6D}" srcOrd="4" destOrd="0" parTransId="{20F077A1-BA25-4DAC-AD35-B65F94DB246A}" sibTransId="{56228697-C522-4858-ADAE-AE7BBD716683}"/>
    <dgm:cxn modelId="{C814C68F-F7B3-4887-9DED-E947560C045B}" srcId="{777E1FAC-CE01-4BE1-BDB9-2EEEB1A0706F}" destId="{66F5BA1F-BEBB-41CB-AA38-19443FEC3C2F}" srcOrd="3" destOrd="0" parTransId="{D1E03D7F-39BB-454E-ABA7-0645DE66E39B}" sibTransId="{ABC88025-8074-4782-ADAF-9126F0F9C2B9}"/>
    <dgm:cxn modelId="{B88B38DB-034A-4567-96CB-6BADB877346B}" type="presOf" srcId="{777E1FAC-CE01-4BE1-BDB9-2EEEB1A0706F}" destId="{9E1C4615-DB72-4800-B7CC-3EFCF32A7DE0}" srcOrd="0" destOrd="0" presId="urn:microsoft.com/office/officeart/2005/8/layout/lProcess1"/>
    <dgm:cxn modelId="{FBB1BD9D-CC84-4BFA-8F22-86C0D5153FC8}" srcId="{777E1FAC-CE01-4BE1-BDB9-2EEEB1A0706F}" destId="{69F7EC7C-17AA-4058-8633-119B67CFA0E2}" srcOrd="1" destOrd="0" parTransId="{CF12D955-7A10-45DC-9F51-AEDB2335DDDE}" sibTransId="{40F79A7C-7DDC-41DC-A12D-E9BF91F29B10}"/>
    <dgm:cxn modelId="{4140F857-E5F9-4FD5-A4A0-4D208700DC8B}" type="presOf" srcId="{46ABEBD4-F26E-456E-AFB2-E007B72CFBE6}" destId="{5F69D3AF-FECB-4512-906C-1E21E594561E}" srcOrd="0" destOrd="0" presId="urn:microsoft.com/office/officeart/2005/8/layout/lProcess1"/>
    <dgm:cxn modelId="{42F0B836-458B-4213-B229-CC23944AD247}" type="presOf" srcId="{EDA42C89-851A-4B17-9C03-0D1157666862}" destId="{B6DC5331-344E-4DED-8770-510996CC4C85}" srcOrd="0" destOrd="0" presId="urn:microsoft.com/office/officeart/2005/8/layout/lProcess1"/>
    <dgm:cxn modelId="{6CD61514-17A0-44B5-9406-6532C0EA4F60}" type="presOf" srcId="{3D543812-2285-4512-B948-C8DF2EFC3C46}" destId="{AF1EDE84-D4FA-43E4-8897-06CCE4C5808F}" srcOrd="0" destOrd="0" presId="urn:microsoft.com/office/officeart/2005/8/layout/lProcess1"/>
    <dgm:cxn modelId="{DEB9E6C7-9B5F-4813-A7B2-5EB5EDCD001B}" type="presOf" srcId="{0EABD97F-3214-4EDE-B4F6-43B2C9D93E25}" destId="{B881EC1B-C7D3-4E39-AEBE-28067C20B8CD}" srcOrd="0" destOrd="0" presId="urn:microsoft.com/office/officeart/2005/8/layout/lProcess1"/>
    <dgm:cxn modelId="{C955FADC-A4D7-40BC-A82B-99849C84313B}" type="presOf" srcId="{0EB62F5F-082B-469B-BBD4-5D68D985F9A1}" destId="{61720A0C-6BBA-4114-80FA-4448103E6931}" srcOrd="0" destOrd="0" presId="urn:microsoft.com/office/officeart/2005/8/layout/lProcess1"/>
    <dgm:cxn modelId="{D8B61375-7FED-4221-BCAF-CC56329CB0FD}" type="presOf" srcId="{66F5BA1F-BEBB-41CB-AA38-19443FEC3C2F}" destId="{38E3D918-33C4-49F9-BB83-9F424DC109D4}" srcOrd="0" destOrd="0" presId="urn:microsoft.com/office/officeart/2005/8/layout/lProcess1"/>
    <dgm:cxn modelId="{80388C71-6B1D-44F0-B639-141B48B10C0B}" type="presOf" srcId="{FE034090-F2CA-4E58-AD48-DDFCD99C4FB2}" destId="{0FCE28B8-FF2F-41DA-B4D2-D2E594DDA207}" srcOrd="0" destOrd="0" presId="urn:microsoft.com/office/officeart/2005/8/layout/lProcess1"/>
    <dgm:cxn modelId="{80CFD39E-3F79-46C0-A2DE-CEE1BE7B3C6B}" type="presOf" srcId="{6721856B-4F69-45D0-B9B9-515AD941F81D}" destId="{3042007C-4C28-4798-8A38-14109DE14F72}" srcOrd="0" destOrd="0" presId="urn:microsoft.com/office/officeart/2005/8/layout/lProcess1"/>
    <dgm:cxn modelId="{2D282E92-A6DA-4BF9-B27E-86D3D1A47E83}" srcId="{80B07FD1-A1F4-400D-BC42-2B5B570E4DD8}" destId="{0EB62F5F-082B-469B-BBD4-5D68D985F9A1}" srcOrd="1" destOrd="0" parTransId="{8CF85B0D-F44F-407F-8124-587484525DCA}" sibTransId="{9D78E3D2-3169-4C4E-8771-04BED1DF230C}"/>
    <dgm:cxn modelId="{83ED0D6C-CE8F-42F5-A566-41E10646379B}" type="presOf" srcId="{ABC88025-8074-4782-ADAF-9126F0F9C2B9}" destId="{C488192D-AF5F-4119-AAE2-BE5AA597ECBB}" srcOrd="0" destOrd="0" presId="urn:microsoft.com/office/officeart/2005/8/layout/lProcess1"/>
    <dgm:cxn modelId="{92A0CB22-E252-4940-B2A8-77AB1CD2C25C}" srcId="{777E1FAC-CE01-4BE1-BDB9-2EEEB1A0706F}" destId="{46ABEBD4-F26E-456E-AFB2-E007B72CFBE6}" srcOrd="2" destOrd="0" parTransId="{EDC9DB56-04FA-4A33-AFC6-E6B818A3DBD2}" sibTransId="{73F5F30D-804F-414C-AC52-01AADBD3E8F3}"/>
    <dgm:cxn modelId="{7FEF8A06-3BDC-4A3C-A26E-DC30C36E5B04}" srcId="{777E1FAC-CE01-4BE1-BDB9-2EEEB1A0706F}" destId="{7696135D-8C39-4B0C-B50B-1C7EF93064DD}" srcOrd="0" destOrd="0" parTransId="{1FE7D6B5-A425-4650-9B2A-C10F49222837}" sibTransId="{1BD535CA-0AE8-45AA-B10E-CBF385EE0F31}"/>
    <dgm:cxn modelId="{1AC218FC-7B5D-44CF-AB6A-A503648A5D88}" type="presOf" srcId="{40F79A7C-7DDC-41DC-A12D-E9BF91F29B10}" destId="{4804609C-F7BA-4CF6-AE96-75494BD71137}" srcOrd="0" destOrd="0" presId="urn:microsoft.com/office/officeart/2005/8/layout/lProcess1"/>
    <dgm:cxn modelId="{84148986-3A38-4F54-BB1D-3C1620C2000E}" type="presOf" srcId="{9B3B51C9-D2F7-461A-BDDD-2692EACC1E9E}" destId="{3D889D4A-8501-44CC-AD79-0818EFAA2156}" srcOrd="0" destOrd="0" presId="urn:microsoft.com/office/officeart/2005/8/layout/lProcess1"/>
    <dgm:cxn modelId="{FBC3BB02-66B9-4453-A877-5A5B342E7370}" srcId="{80B07FD1-A1F4-400D-BC42-2B5B570E4DD8}" destId="{777E1FAC-CE01-4BE1-BDB9-2EEEB1A0706F}" srcOrd="0" destOrd="0" parTransId="{3EA99E1F-638E-4217-838F-DEF4AFC647DA}" sibTransId="{1473D520-59A9-4707-A5A3-B9536B13C73D}"/>
    <dgm:cxn modelId="{634972FD-2184-4B53-8AAC-46B1E653D5CC}" type="presOf" srcId="{851C0E35-B43C-45B5-A582-8AA1B5F3AE6D}" destId="{33A21DBA-549E-4C57-BBF6-A0327143A15D}" srcOrd="0" destOrd="0" presId="urn:microsoft.com/office/officeart/2005/8/layout/lProcess1"/>
    <dgm:cxn modelId="{1B4DD36C-17F1-4F72-8306-FBD11D2D2BB3}" srcId="{0EB62F5F-082B-469B-BBD4-5D68D985F9A1}" destId="{FE034090-F2CA-4E58-AD48-DDFCD99C4FB2}" srcOrd="3" destOrd="0" parTransId="{7D7310E4-CEA2-4386-ACA3-668D89272F72}" sibTransId="{C5D38C74-29A8-4C4D-855D-111B945BB828}"/>
    <dgm:cxn modelId="{CF9DB324-B1AF-40E6-8D83-677DB728F7CB}" srcId="{0EB62F5F-082B-469B-BBD4-5D68D985F9A1}" destId="{3D543812-2285-4512-B948-C8DF2EFC3C46}" srcOrd="0" destOrd="0" parTransId="{9B3B51C9-D2F7-461A-BDDD-2692EACC1E9E}" sibTransId="{B6956607-2209-4BE8-A5FE-4D2F8078E0CD}"/>
    <dgm:cxn modelId="{F7A78631-ADDD-4D18-B128-046176AB8096}" srcId="{0EB62F5F-082B-469B-BBD4-5D68D985F9A1}" destId="{EDA42C89-851A-4B17-9C03-0D1157666862}" srcOrd="1" destOrd="0" parTransId="{D619E17E-0A85-4C8F-B012-82969A8A9ED7}" sibTransId="{335CF6D4-484A-4386-83AA-373BFAE5442B}"/>
    <dgm:cxn modelId="{5F5E3EFF-5093-498F-A228-16E3D474F2F3}" type="presOf" srcId="{1FE7D6B5-A425-4650-9B2A-C10F49222837}" destId="{390A4299-3D4F-42F9-852E-82083B81CC43}" srcOrd="0" destOrd="0" presId="urn:microsoft.com/office/officeart/2005/8/layout/lProcess1"/>
    <dgm:cxn modelId="{B3AAFBED-6D3E-4F67-978E-24ECA36E3BD4}" type="presOf" srcId="{22139D14-243E-454E-88EA-618A18126B3C}" destId="{B461FF08-43E0-4DEA-A342-C8DB765F86CE}" srcOrd="0" destOrd="0" presId="urn:microsoft.com/office/officeart/2005/8/layout/lProcess1"/>
    <dgm:cxn modelId="{E3DEFBD3-5F23-41A1-91A3-8C3AD6C9309C}" srcId="{0EB62F5F-082B-469B-BBD4-5D68D985F9A1}" destId="{6721856B-4F69-45D0-B9B9-515AD941F81D}" srcOrd="2" destOrd="0" parTransId="{0A006219-A57F-4500-A6BA-8CC85A0B861A}" sibTransId="{22139D14-243E-454E-88EA-618A18126B3C}"/>
    <dgm:cxn modelId="{B9E5C4A4-95BF-451D-BDCF-87045BE730D0}" srcId="{777E1FAC-CE01-4BE1-BDB9-2EEEB1A0706F}" destId="{0EABD97F-3214-4EDE-B4F6-43B2C9D93E25}" srcOrd="4" destOrd="0" parTransId="{1DA54AC5-6A7C-49AB-A321-AD3944672F7C}" sibTransId="{84417BE8-A78A-4D0F-AA96-5406C58D6412}"/>
    <dgm:cxn modelId="{718A0A2D-769A-401E-9707-A3A29CB75A09}" type="presOf" srcId="{80B07FD1-A1F4-400D-BC42-2B5B570E4DD8}" destId="{5532FD4E-0A5E-4763-B64D-09EA15363C63}" srcOrd="0" destOrd="0" presId="urn:microsoft.com/office/officeart/2005/8/layout/lProcess1"/>
    <dgm:cxn modelId="{855F3509-A740-44DD-ABDF-E765F676ABFE}" type="presOf" srcId="{C5D38C74-29A8-4C4D-855D-111B945BB828}" destId="{ADCD2CC7-27F9-46B1-BC50-B193F1544473}" srcOrd="0" destOrd="0" presId="urn:microsoft.com/office/officeart/2005/8/layout/lProcess1"/>
    <dgm:cxn modelId="{2CC0FDBA-0A79-40D5-9F79-4C567571CDB2}" type="presOf" srcId="{69F7EC7C-17AA-4058-8633-119B67CFA0E2}" destId="{2F9D5DC9-72EE-43CA-8E0D-14723D662495}" srcOrd="0" destOrd="0" presId="urn:microsoft.com/office/officeart/2005/8/layout/lProcess1"/>
    <dgm:cxn modelId="{77624B9C-A71A-456D-9EC8-3D5FFD6A5F2F}" type="presOf" srcId="{B6956607-2209-4BE8-A5FE-4D2F8078E0CD}" destId="{D6B207D0-599D-4D6F-84FE-830AFC423968}" srcOrd="0" destOrd="0" presId="urn:microsoft.com/office/officeart/2005/8/layout/lProcess1"/>
    <dgm:cxn modelId="{B15CBD49-8E5D-4709-B101-BE323F4C1162}" type="presOf" srcId="{73F5F30D-804F-414C-AC52-01AADBD3E8F3}" destId="{B120D6C2-8948-42C7-952A-4D53E09EB680}" srcOrd="0" destOrd="0" presId="urn:microsoft.com/office/officeart/2005/8/layout/lProcess1"/>
    <dgm:cxn modelId="{B0FE5443-F3B5-45D6-8DF1-AC37150F57C0}" type="presParOf" srcId="{5532FD4E-0A5E-4763-B64D-09EA15363C63}" destId="{C8BEBE9E-FA6F-4DBD-913C-44FD51A2405F}" srcOrd="0" destOrd="0" presId="urn:microsoft.com/office/officeart/2005/8/layout/lProcess1"/>
    <dgm:cxn modelId="{4C8BC8B7-D5DE-4108-AB30-0E5B68C3BE62}" type="presParOf" srcId="{C8BEBE9E-FA6F-4DBD-913C-44FD51A2405F}" destId="{9E1C4615-DB72-4800-B7CC-3EFCF32A7DE0}" srcOrd="0" destOrd="0" presId="urn:microsoft.com/office/officeart/2005/8/layout/lProcess1"/>
    <dgm:cxn modelId="{5E2C30C7-2823-4C00-AF09-57E37362ADEE}" type="presParOf" srcId="{C8BEBE9E-FA6F-4DBD-913C-44FD51A2405F}" destId="{390A4299-3D4F-42F9-852E-82083B81CC43}" srcOrd="1" destOrd="0" presId="urn:microsoft.com/office/officeart/2005/8/layout/lProcess1"/>
    <dgm:cxn modelId="{B71CA54F-855E-40C2-A108-E4A619EB23B2}" type="presParOf" srcId="{C8BEBE9E-FA6F-4DBD-913C-44FD51A2405F}" destId="{0D801D35-2EE6-4E31-9A5D-9F631EC94B20}" srcOrd="2" destOrd="0" presId="urn:microsoft.com/office/officeart/2005/8/layout/lProcess1"/>
    <dgm:cxn modelId="{DED7AB9B-7D57-4EA6-9576-5AE80F7C713D}" type="presParOf" srcId="{C8BEBE9E-FA6F-4DBD-913C-44FD51A2405F}" destId="{D2F05D63-DDF9-4019-A8E2-A6BF81F74C09}" srcOrd="3" destOrd="0" presId="urn:microsoft.com/office/officeart/2005/8/layout/lProcess1"/>
    <dgm:cxn modelId="{4DE1A934-5B02-4E56-AA8D-E75AE16A9EDE}" type="presParOf" srcId="{C8BEBE9E-FA6F-4DBD-913C-44FD51A2405F}" destId="{2F9D5DC9-72EE-43CA-8E0D-14723D662495}" srcOrd="4" destOrd="0" presId="urn:microsoft.com/office/officeart/2005/8/layout/lProcess1"/>
    <dgm:cxn modelId="{88EF1E29-9C8A-46FE-BD9B-43B0F6F5E91F}" type="presParOf" srcId="{C8BEBE9E-FA6F-4DBD-913C-44FD51A2405F}" destId="{4804609C-F7BA-4CF6-AE96-75494BD71137}" srcOrd="5" destOrd="0" presId="urn:microsoft.com/office/officeart/2005/8/layout/lProcess1"/>
    <dgm:cxn modelId="{15C3AEE0-840A-4449-A49F-E532AE5DB327}" type="presParOf" srcId="{C8BEBE9E-FA6F-4DBD-913C-44FD51A2405F}" destId="{5F69D3AF-FECB-4512-906C-1E21E594561E}" srcOrd="6" destOrd="0" presId="urn:microsoft.com/office/officeart/2005/8/layout/lProcess1"/>
    <dgm:cxn modelId="{673468FA-8443-4AC3-9C73-2D555AB2D523}" type="presParOf" srcId="{C8BEBE9E-FA6F-4DBD-913C-44FD51A2405F}" destId="{B120D6C2-8948-42C7-952A-4D53E09EB680}" srcOrd="7" destOrd="0" presId="urn:microsoft.com/office/officeart/2005/8/layout/lProcess1"/>
    <dgm:cxn modelId="{EC39C19A-0B62-4C02-825B-F651B61DB15B}" type="presParOf" srcId="{C8BEBE9E-FA6F-4DBD-913C-44FD51A2405F}" destId="{38E3D918-33C4-49F9-BB83-9F424DC109D4}" srcOrd="8" destOrd="0" presId="urn:microsoft.com/office/officeart/2005/8/layout/lProcess1"/>
    <dgm:cxn modelId="{BC3CE3DD-580C-48E0-BC52-A7B825496445}" type="presParOf" srcId="{C8BEBE9E-FA6F-4DBD-913C-44FD51A2405F}" destId="{C488192D-AF5F-4119-AAE2-BE5AA597ECBB}" srcOrd="9" destOrd="0" presId="urn:microsoft.com/office/officeart/2005/8/layout/lProcess1"/>
    <dgm:cxn modelId="{AB227761-D5E1-4061-8C62-75FF7824CA80}" type="presParOf" srcId="{C8BEBE9E-FA6F-4DBD-913C-44FD51A2405F}" destId="{B881EC1B-C7D3-4E39-AEBE-28067C20B8CD}" srcOrd="10" destOrd="0" presId="urn:microsoft.com/office/officeart/2005/8/layout/lProcess1"/>
    <dgm:cxn modelId="{C0162782-A1E6-4CDA-86FB-1776D9F09EBC}" type="presParOf" srcId="{5532FD4E-0A5E-4763-B64D-09EA15363C63}" destId="{746657F3-BCE1-4DBC-830E-DC006B11DA7C}" srcOrd="1" destOrd="0" presId="urn:microsoft.com/office/officeart/2005/8/layout/lProcess1"/>
    <dgm:cxn modelId="{F6D258DA-1E60-40B4-BEBF-FECE1CAD9253}" type="presParOf" srcId="{5532FD4E-0A5E-4763-B64D-09EA15363C63}" destId="{A796224C-A415-4E74-8651-2993F4A1E0BB}" srcOrd="2" destOrd="0" presId="urn:microsoft.com/office/officeart/2005/8/layout/lProcess1"/>
    <dgm:cxn modelId="{59DE9E59-7F81-4E33-BD01-D90A1D331F75}" type="presParOf" srcId="{A796224C-A415-4E74-8651-2993F4A1E0BB}" destId="{61720A0C-6BBA-4114-80FA-4448103E6931}" srcOrd="0" destOrd="0" presId="urn:microsoft.com/office/officeart/2005/8/layout/lProcess1"/>
    <dgm:cxn modelId="{B5BCE8FD-5129-40EE-9A9A-CFF2CBCD7A5B}" type="presParOf" srcId="{A796224C-A415-4E74-8651-2993F4A1E0BB}" destId="{3D889D4A-8501-44CC-AD79-0818EFAA2156}" srcOrd="1" destOrd="0" presId="urn:microsoft.com/office/officeart/2005/8/layout/lProcess1"/>
    <dgm:cxn modelId="{049DC5C7-44AE-48C9-AFCA-C55121D3BA4E}" type="presParOf" srcId="{A796224C-A415-4E74-8651-2993F4A1E0BB}" destId="{AF1EDE84-D4FA-43E4-8897-06CCE4C5808F}" srcOrd="2" destOrd="0" presId="urn:microsoft.com/office/officeart/2005/8/layout/lProcess1"/>
    <dgm:cxn modelId="{E13E6436-5B94-4DE3-AAD4-50ECC80E2D0D}" type="presParOf" srcId="{A796224C-A415-4E74-8651-2993F4A1E0BB}" destId="{D6B207D0-599D-4D6F-84FE-830AFC423968}" srcOrd="3" destOrd="0" presId="urn:microsoft.com/office/officeart/2005/8/layout/lProcess1"/>
    <dgm:cxn modelId="{59170A3E-A92A-4BD0-A671-CC73BB6DD7AF}" type="presParOf" srcId="{A796224C-A415-4E74-8651-2993F4A1E0BB}" destId="{B6DC5331-344E-4DED-8770-510996CC4C85}" srcOrd="4" destOrd="0" presId="urn:microsoft.com/office/officeart/2005/8/layout/lProcess1"/>
    <dgm:cxn modelId="{635F96C8-7943-4CFB-8291-63368B55B32E}" type="presParOf" srcId="{A796224C-A415-4E74-8651-2993F4A1E0BB}" destId="{07D6A6C1-CD7F-468E-B015-C5A0E930DED9}" srcOrd="5" destOrd="0" presId="urn:microsoft.com/office/officeart/2005/8/layout/lProcess1"/>
    <dgm:cxn modelId="{D73305D6-5044-42CD-9B08-7F8328FC0EB2}" type="presParOf" srcId="{A796224C-A415-4E74-8651-2993F4A1E0BB}" destId="{3042007C-4C28-4798-8A38-14109DE14F72}" srcOrd="6" destOrd="0" presId="urn:microsoft.com/office/officeart/2005/8/layout/lProcess1"/>
    <dgm:cxn modelId="{BC3DEBC0-4848-41A5-9FBE-9628F09A2916}" type="presParOf" srcId="{A796224C-A415-4E74-8651-2993F4A1E0BB}" destId="{B461FF08-43E0-4DEA-A342-C8DB765F86CE}" srcOrd="7" destOrd="0" presId="urn:microsoft.com/office/officeart/2005/8/layout/lProcess1"/>
    <dgm:cxn modelId="{98F737E1-D3A7-4B8E-BBF8-7680F4289CCB}" type="presParOf" srcId="{A796224C-A415-4E74-8651-2993F4A1E0BB}" destId="{0FCE28B8-FF2F-41DA-B4D2-D2E594DDA207}" srcOrd="8" destOrd="0" presId="urn:microsoft.com/office/officeart/2005/8/layout/lProcess1"/>
    <dgm:cxn modelId="{7FA74B07-5809-4D35-B63D-6BB73B306BCE}" type="presParOf" srcId="{A796224C-A415-4E74-8651-2993F4A1E0BB}" destId="{ADCD2CC7-27F9-46B1-BC50-B193F1544473}" srcOrd="9" destOrd="0" presId="urn:microsoft.com/office/officeart/2005/8/layout/lProcess1"/>
    <dgm:cxn modelId="{DB81F620-AF0E-4B43-B3AE-A1A28B5FC691}" type="presParOf" srcId="{A796224C-A415-4E74-8651-2993F4A1E0BB}" destId="{33A21DBA-549E-4C57-BBF6-A0327143A15D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B552F-FC4B-4147-8F7B-D0A26CFDA2ED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2" csCatId="accent2" phldr="1"/>
      <dgm:spPr/>
    </dgm:pt>
    <dgm:pt modelId="{5E010E34-0006-4C58-B8D1-5BB96467645E}">
      <dgm:prSet phldrT="[Text]"/>
      <dgm:spPr>
        <a:xfrm>
          <a:off x="4004" y="0"/>
          <a:ext cx="3852043" cy="40386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IEC Technical Committee (TC)</a:t>
          </a:r>
        </a:p>
      </dgm:t>
    </dgm:pt>
    <dgm:pt modelId="{A046A547-85F0-4EA4-9454-A17424C9562E}" type="parTrans" cxnId="{95D080B0-858D-4B73-904F-3687E4EAF47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A6EA384-658C-438B-A0EC-E3ABD89AE898}" type="sibTrans" cxnId="{95D080B0-858D-4B73-904F-3687E4EAF47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C1D77A2-7892-499E-8FBD-F8816BFF64D9}">
      <dgm:prSet phldrT="[Text]"/>
      <dgm:spPr>
        <a:xfrm>
          <a:off x="4144951" y="0"/>
          <a:ext cx="3852043" cy="40386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USNC Technical Advisory Group (TAG)</a:t>
          </a:r>
        </a:p>
      </dgm:t>
    </dgm:pt>
    <dgm:pt modelId="{76D4880D-D344-49A3-9221-72249AF366DD}" type="parTrans" cxnId="{3A2B9E74-F2B4-407C-A4D8-8CD87DFE950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8386AF3-6ABC-4099-878F-A35FA2E4FC3C}" type="sibTrans" cxnId="{3A2B9E74-F2B4-407C-A4D8-8CD87DFE950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C9D12A7-F9C0-4213-9A52-83BDDF68E0E3}">
      <dgm:prSet phldrT="[Text]" custT="1"/>
      <dgm:spPr>
        <a:xfrm>
          <a:off x="389208" y="1211925"/>
          <a:ext cx="3081635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TC 37</a:t>
          </a:r>
          <a:b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gm:t>
    </dgm:pt>
    <dgm:pt modelId="{4BBF3870-8140-49A6-9597-31EB37E0C7E7}" type="parTrans" cxnId="{12ABDD89-0614-4587-B7AA-4A92E113B5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25EA60E-80D8-411B-991C-932E265B692A}" type="sibTrans" cxnId="{12ABDD89-0614-4587-B7AA-4A92E113B5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9B2C9A9-8E82-47A6-B85F-59CE8E29AF5A}">
      <dgm:prSet phldrT="[Text]"/>
      <dgm:spPr>
        <a:xfrm>
          <a:off x="822640" y="2127413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37A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8BDF826E-1FE3-40ED-BB27-2E57D53AFE4F}" type="parTrans" cxnId="{B8DA2F1B-CAEE-4CEE-BDCA-1A91F1D3502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F2DDC2D-59AF-4D87-92E1-9F248C54FC36}" type="sibTrans" cxnId="{B8DA2F1B-CAEE-4CEE-BDCA-1A91F1D3502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21CA88B0-3688-4989-BD03-DA767E6D55B2}">
      <dgm:prSet phldrT="[Text]"/>
      <dgm:spPr>
        <a:xfrm>
          <a:off x="822640" y="3042901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37B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B5592226-EF0E-4238-915C-C2A04C3A5D31}" type="parTrans" cxnId="{700B1A79-8A50-465F-BE3D-7B85C01DF8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972B7BB-AB08-41F4-B7AC-2518A9C7030E}" type="sibTrans" cxnId="{700B1A79-8A50-465F-BE3D-7B85C01DF8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372CB5B-5581-4EBF-9B3B-E9FEB0CD49ED}">
      <dgm:prSet phldrT="[Text]" custT="1"/>
      <dgm:spPr>
        <a:xfrm>
          <a:off x="4530156" y="1211925"/>
          <a:ext cx="3081635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TC 37</a:t>
          </a:r>
          <a:b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gm:t>
    </dgm:pt>
    <dgm:pt modelId="{E85B244C-B90F-4122-90E1-692B92C5985D}" type="parTrans" cxnId="{CC53A794-AE05-47F2-85FB-F9FC963C31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4C54622-B9F0-4968-BABA-D66861513A10}" type="sibTrans" cxnId="{CC53A794-AE05-47F2-85FB-F9FC963C31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B4B8CB5-146B-4A5C-819F-3D52D1688EE3}">
      <dgm:prSet phldrT="[Text]"/>
      <dgm:spPr>
        <a:xfrm>
          <a:off x="4963588" y="2127413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SC 37A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E6DEED0B-4939-4690-B55B-CD1BFA2F1AC5}" type="parTrans" cxnId="{6DF3DB63-D96B-469F-A3CA-DA8E07DACE3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1635B754-3255-40A7-A264-6CC3D8298969}" type="sibTrans" cxnId="{6DF3DB63-D96B-469F-A3CA-DA8E07DACE3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9EC939E-8CC9-46EB-89A5-A05F98D943DC}">
      <dgm:prSet phldrT="[Text]"/>
      <dgm:spPr>
        <a:xfrm>
          <a:off x="4963588" y="3042901"/>
          <a:ext cx="2214771" cy="793423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to SC 37B</a:t>
          </a:r>
          <a:br>
            <a:rPr lang="en-US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b="0" i="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14B5CFF5-F3A2-43A9-AF07-26E84139C8A6}" type="parTrans" cxnId="{6A2A2FA4-8F3A-41CA-8B34-59ABD24CAF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FF9939D-BDC4-4834-9CA3-79E2AE49EA1C}" type="sibTrans" cxnId="{6A2A2FA4-8F3A-41CA-8B34-59ABD24CAF59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0331274-C624-45CA-A107-0F4C2BE4948F}" type="pres">
      <dgm:prSet presAssocID="{A3FB552F-FC4B-4147-8F7B-D0A26CFDA2ED}" presName="theList" presStyleCnt="0">
        <dgm:presLayoutVars>
          <dgm:dir/>
          <dgm:animLvl val="lvl"/>
          <dgm:resizeHandles val="exact"/>
        </dgm:presLayoutVars>
      </dgm:prSet>
      <dgm:spPr/>
    </dgm:pt>
    <dgm:pt modelId="{81B0AE02-1F9A-4A0F-80CF-17B5D31BC94F}" type="pres">
      <dgm:prSet presAssocID="{5E010E34-0006-4C58-B8D1-5BB96467645E}" presName="compNode" presStyleCnt="0"/>
      <dgm:spPr/>
    </dgm:pt>
    <dgm:pt modelId="{876A19B0-7B3C-4183-BC01-B2EBCCD3C74F}" type="pres">
      <dgm:prSet presAssocID="{5E010E34-0006-4C58-B8D1-5BB96467645E}" presName="aNode" presStyleLbl="bgShp" presStyleIdx="0" presStyleCnt="2" custLinFactNeighborY="-2162"/>
      <dgm:spPr/>
      <dgm:t>
        <a:bodyPr/>
        <a:lstStyle/>
        <a:p>
          <a:endParaRPr lang="en-US"/>
        </a:p>
      </dgm:t>
    </dgm:pt>
    <dgm:pt modelId="{E0782400-917B-47D5-AEF2-F8D9D71719F5}" type="pres">
      <dgm:prSet presAssocID="{5E010E34-0006-4C58-B8D1-5BB96467645E}" presName="textNode" presStyleLbl="bgShp" presStyleIdx="0" presStyleCnt="2"/>
      <dgm:spPr/>
      <dgm:t>
        <a:bodyPr/>
        <a:lstStyle/>
        <a:p>
          <a:endParaRPr lang="en-US"/>
        </a:p>
      </dgm:t>
    </dgm:pt>
    <dgm:pt modelId="{8690650C-E5CB-42F1-9AE8-B0103E0BC88D}" type="pres">
      <dgm:prSet presAssocID="{5E010E34-0006-4C58-B8D1-5BB96467645E}" presName="compChildNode" presStyleCnt="0"/>
      <dgm:spPr/>
    </dgm:pt>
    <dgm:pt modelId="{BD47A6D6-9A33-4B83-B4C0-72F2AB525E3B}" type="pres">
      <dgm:prSet presAssocID="{5E010E34-0006-4C58-B8D1-5BB96467645E}" presName="theInnerList" presStyleCnt="0"/>
      <dgm:spPr/>
    </dgm:pt>
    <dgm:pt modelId="{1EB084F8-D80E-47E6-A058-F85A5379CC31}" type="pres">
      <dgm:prSet presAssocID="{EC9D12A7-F9C0-4213-9A52-83BDDF68E0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AD01-DA2D-43D1-B996-CCBEF146C5AD}" type="pres">
      <dgm:prSet presAssocID="{EC9D12A7-F9C0-4213-9A52-83BDDF68E0E3}" presName="aSpace2" presStyleCnt="0"/>
      <dgm:spPr/>
    </dgm:pt>
    <dgm:pt modelId="{55592795-A476-4C9E-A525-2F6FA836C02B}" type="pres">
      <dgm:prSet presAssocID="{A9B2C9A9-8E82-47A6-B85F-59CE8E29AF5A}" presName="childNode" presStyleLbl="node1" presStyleIdx="1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F2F68-EFCD-47D7-8832-D1BE4EB7FA0C}" type="pres">
      <dgm:prSet presAssocID="{A9B2C9A9-8E82-47A6-B85F-59CE8E29AF5A}" presName="aSpace2" presStyleCnt="0"/>
      <dgm:spPr/>
    </dgm:pt>
    <dgm:pt modelId="{9E8FDB2F-D872-4E62-BAAB-348BE60E9CC2}" type="pres">
      <dgm:prSet presAssocID="{21CA88B0-3688-4989-BD03-DA767E6D55B2}" presName="childNode" presStyleLbl="node1" presStyleIdx="2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84FBB-5E8D-486A-AE6E-604C22C5D94B}" type="pres">
      <dgm:prSet presAssocID="{5E010E34-0006-4C58-B8D1-5BB96467645E}" presName="aSpace" presStyleCnt="0"/>
      <dgm:spPr/>
    </dgm:pt>
    <dgm:pt modelId="{3C480592-DDE3-4EDC-B453-B15D837619C4}" type="pres">
      <dgm:prSet presAssocID="{EC1D77A2-7892-499E-8FBD-F8816BFF64D9}" presName="compNode" presStyleCnt="0"/>
      <dgm:spPr/>
    </dgm:pt>
    <dgm:pt modelId="{5703AD82-8A2C-4613-B298-DA91832144F2}" type="pres">
      <dgm:prSet presAssocID="{EC1D77A2-7892-499E-8FBD-F8816BFF64D9}" presName="aNode" presStyleLbl="bgShp" presStyleIdx="1" presStyleCnt="2" custLinFactNeighborY="1017"/>
      <dgm:spPr/>
      <dgm:t>
        <a:bodyPr/>
        <a:lstStyle/>
        <a:p>
          <a:endParaRPr lang="en-US"/>
        </a:p>
      </dgm:t>
    </dgm:pt>
    <dgm:pt modelId="{3C4A0215-7E07-4A92-BB6A-7E6889DE6ED3}" type="pres">
      <dgm:prSet presAssocID="{EC1D77A2-7892-499E-8FBD-F8816BFF64D9}" presName="textNode" presStyleLbl="bgShp" presStyleIdx="1" presStyleCnt="2"/>
      <dgm:spPr/>
      <dgm:t>
        <a:bodyPr/>
        <a:lstStyle/>
        <a:p>
          <a:endParaRPr lang="en-US"/>
        </a:p>
      </dgm:t>
    </dgm:pt>
    <dgm:pt modelId="{325A9BF9-C237-48C7-9846-0E7DDDA7D1F4}" type="pres">
      <dgm:prSet presAssocID="{EC1D77A2-7892-499E-8FBD-F8816BFF64D9}" presName="compChildNode" presStyleCnt="0"/>
      <dgm:spPr/>
    </dgm:pt>
    <dgm:pt modelId="{230BA5A0-886A-431B-A9CC-B4FBB6A2C066}" type="pres">
      <dgm:prSet presAssocID="{EC1D77A2-7892-499E-8FBD-F8816BFF64D9}" presName="theInnerList" presStyleCnt="0"/>
      <dgm:spPr/>
    </dgm:pt>
    <dgm:pt modelId="{DCE89CFC-80DA-4FA9-848B-812AA8C8C957}" type="pres">
      <dgm:prSet presAssocID="{D372CB5B-5581-4EBF-9B3B-E9FEB0CD49E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1EC2B-8CDF-4F33-ADD0-C9DF9D385B54}" type="pres">
      <dgm:prSet presAssocID="{D372CB5B-5581-4EBF-9B3B-E9FEB0CD49ED}" presName="aSpace2" presStyleCnt="0"/>
      <dgm:spPr/>
    </dgm:pt>
    <dgm:pt modelId="{6A714047-4F2F-4C22-9EE1-B5C0DA7C922F}" type="pres">
      <dgm:prSet presAssocID="{8B4B8CB5-146B-4A5C-819F-3D52D1688EE3}" presName="childNode" presStyleLbl="node1" presStyleIdx="4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2BEC8-556C-4109-A19A-F69002AC03E2}" type="pres">
      <dgm:prSet presAssocID="{8B4B8CB5-146B-4A5C-819F-3D52D1688EE3}" presName="aSpace2" presStyleCnt="0"/>
      <dgm:spPr/>
    </dgm:pt>
    <dgm:pt modelId="{594BAF90-DB2B-41E4-98AF-96A103A7B4B9}" type="pres">
      <dgm:prSet presAssocID="{E9EC939E-8CC9-46EB-89A5-A05F98D943DC}" presName="childNode" presStyleLbl="node1" presStyleIdx="5" presStyleCnt="6" custScaleX="7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1C40D-538D-4C3A-A327-1FCDC381B270}" type="presOf" srcId="{A9B2C9A9-8E82-47A6-B85F-59CE8E29AF5A}" destId="{55592795-A476-4C9E-A525-2F6FA836C02B}" srcOrd="0" destOrd="0" presId="urn:microsoft.com/office/officeart/2005/8/layout/lProcess2"/>
    <dgm:cxn modelId="{7E8D2A3E-36EA-42CD-842B-798ECBCE460A}" type="presOf" srcId="{21CA88B0-3688-4989-BD03-DA767E6D55B2}" destId="{9E8FDB2F-D872-4E62-BAAB-348BE60E9CC2}" srcOrd="0" destOrd="0" presId="urn:microsoft.com/office/officeart/2005/8/layout/lProcess2"/>
    <dgm:cxn modelId="{F5C8BD29-2470-4845-8A9C-EE8B57915211}" type="presOf" srcId="{8B4B8CB5-146B-4A5C-819F-3D52D1688EE3}" destId="{6A714047-4F2F-4C22-9EE1-B5C0DA7C922F}" srcOrd="0" destOrd="0" presId="urn:microsoft.com/office/officeart/2005/8/layout/lProcess2"/>
    <dgm:cxn modelId="{90EB7D58-4D70-4CC7-8008-9DBC80191BB8}" type="presOf" srcId="{E9EC939E-8CC9-46EB-89A5-A05F98D943DC}" destId="{594BAF90-DB2B-41E4-98AF-96A103A7B4B9}" srcOrd="0" destOrd="0" presId="urn:microsoft.com/office/officeart/2005/8/layout/lProcess2"/>
    <dgm:cxn modelId="{4C5478E3-A7A7-495D-953B-4B42360AD3E2}" type="presOf" srcId="{A3FB552F-FC4B-4147-8F7B-D0A26CFDA2ED}" destId="{60331274-C624-45CA-A107-0F4C2BE4948F}" srcOrd="0" destOrd="0" presId="urn:microsoft.com/office/officeart/2005/8/layout/lProcess2"/>
    <dgm:cxn modelId="{DA14A246-898E-4E69-B746-38D16C10D99E}" type="presOf" srcId="{D372CB5B-5581-4EBF-9B3B-E9FEB0CD49ED}" destId="{DCE89CFC-80DA-4FA9-848B-812AA8C8C957}" srcOrd="0" destOrd="0" presId="urn:microsoft.com/office/officeart/2005/8/layout/lProcess2"/>
    <dgm:cxn modelId="{7312015D-09B1-4505-BBF4-9DB007D57168}" type="presOf" srcId="{5E010E34-0006-4C58-B8D1-5BB96467645E}" destId="{E0782400-917B-47D5-AEF2-F8D9D71719F5}" srcOrd="1" destOrd="0" presId="urn:microsoft.com/office/officeart/2005/8/layout/lProcess2"/>
    <dgm:cxn modelId="{6DF3DB63-D96B-469F-A3CA-DA8E07DACE31}" srcId="{EC1D77A2-7892-499E-8FBD-F8816BFF64D9}" destId="{8B4B8CB5-146B-4A5C-819F-3D52D1688EE3}" srcOrd="1" destOrd="0" parTransId="{E6DEED0B-4939-4690-B55B-CD1BFA2F1AC5}" sibTransId="{1635B754-3255-40A7-A264-6CC3D8298969}"/>
    <dgm:cxn modelId="{CC53A794-AE05-47F2-85FB-F9FC963C3159}" srcId="{EC1D77A2-7892-499E-8FBD-F8816BFF64D9}" destId="{D372CB5B-5581-4EBF-9B3B-E9FEB0CD49ED}" srcOrd="0" destOrd="0" parTransId="{E85B244C-B90F-4122-90E1-692B92C5985D}" sibTransId="{94C54622-B9F0-4968-BABA-D66861513A10}"/>
    <dgm:cxn modelId="{12ABDD89-0614-4587-B7AA-4A92E113B5CF}" srcId="{5E010E34-0006-4C58-B8D1-5BB96467645E}" destId="{EC9D12A7-F9C0-4213-9A52-83BDDF68E0E3}" srcOrd="0" destOrd="0" parTransId="{4BBF3870-8140-49A6-9597-31EB37E0C7E7}" sibTransId="{925EA60E-80D8-411B-991C-932E265B692A}"/>
    <dgm:cxn modelId="{B8DA2F1B-CAEE-4CEE-BDCA-1A91F1D3502E}" srcId="{5E010E34-0006-4C58-B8D1-5BB96467645E}" destId="{A9B2C9A9-8E82-47A6-B85F-59CE8E29AF5A}" srcOrd="1" destOrd="0" parTransId="{8BDF826E-1FE3-40ED-BB27-2E57D53AFE4F}" sibTransId="{AF2DDC2D-59AF-4D87-92E1-9F248C54FC36}"/>
    <dgm:cxn modelId="{3A2B9E74-F2B4-407C-A4D8-8CD87DFE9508}" srcId="{A3FB552F-FC4B-4147-8F7B-D0A26CFDA2ED}" destId="{EC1D77A2-7892-499E-8FBD-F8816BFF64D9}" srcOrd="1" destOrd="0" parTransId="{76D4880D-D344-49A3-9221-72249AF366DD}" sibTransId="{C8386AF3-6ABC-4099-878F-A35FA2E4FC3C}"/>
    <dgm:cxn modelId="{D65E99FD-0217-4DA4-B56B-CF6608ECCD5B}" type="presOf" srcId="{EC1D77A2-7892-499E-8FBD-F8816BFF64D9}" destId="{5703AD82-8A2C-4613-B298-DA91832144F2}" srcOrd="0" destOrd="0" presId="urn:microsoft.com/office/officeart/2005/8/layout/lProcess2"/>
    <dgm:cxn modelId="{00526EE1-B5EB-49BE-BCB4-5428165A542B}" type="presOf" srcId="{EC9D12A7-F9C0-4213-9A52-83BDDF68E0E3}" destId="{1EB084F8-D80E-47E6-A058-F85A5379CC31}" srcOrd="0" destOrd="0" presId="urn:microsoft.com/office/officeart/2005/8/layout/lProcess2"/>
    <dgm:cxn modelId="{444E8BF1-5CF3-4939-805B-DB481903D10F}" type="presOf" srcId="{EC1D77A2-7892-499E-8FBD-F8816BFF64D9}" destId="{3C4A0215-7E07-4A92-BB6A-7E6889DE6ED3}" srcOrd="1" destOrd="0" presId="urn:microsoft.com/office/officeart/2005/8/layout/lProcess2"/>
    <dgm:cxn modelId="{95D080B0-858D-4B73-904F-3687E4EAF47A}" srcId="{A3FB552F-FC4B-4147-8F7B-D0A26CFDA2ED}" destId="{5E010E34-0006-4C58-B8D1-5BB96467645E}" srcOrd="0" destOrd="0" parTransId="{A046A547-85F0-4EA4-9454-A17424C9562E}" sibTransId="{0A6EA384-658C-438B-A0EC-E3ABD89AE898}"/>
    <dgm:cxn modelId="{700B1A79-8A50-465F-BE3D-7B85C01DF8BB}" srcId="{5E010E34-0006-4C58-B8D1-5BB96467645E}" destId="{21CA88B0-3688-4989-BD03-DA767E6D55B2}" srcOrd="2" destOrd="0" parTransId="{B5592226-EF0E-4238-915C-C2A04C3A5D31}" sibTransId="{7972B7BB-AB08-41F4-B7AC-2518A9C7030E}"/>
    <dgm:cxn modelId="{6A2A2FA4-8F3A-41CA-8B34-59ABD24CAF59}" srcId="{EC1D77A2-7892-499E-8FBD-F8816BFF64D9}" destId="{E9EC939E-8CC9-46EB-89A5-A05F98D943DC}" srcOrd="2" destOrd="0" parTransId="{14B5CFF5-F3A2-43A9-AF07-26E84139C8A6}" sibTransId="{8FF9939D-BDC4-4834-9CA3-79E2AE49EA1C}"/>
    <dgm:cxn modelId="{0F80C1FB-AFA2-401E-9FAC-8AEE9FEB7DF8}" type="presOf" srcId="{5E010E34-0006-4C58-B8D1-5BB96467645E}" destId="{876A19B0-7B3C-4183-BC01-B2EBCCD3C74F}" srcOrd="0" destOrd="0" presId="urn:microsoft.com/office/officeart/2005/8/layout/lProcess2"/>
    <dgm:cxn modelId="{5F49323B-29C9-4FC6-9BD8-35814FF3B156}" type="presParOf" srcId="{60331274-C624-45CA-A107-0F4C2BE4948F}" destId="{81B0AE02-1F9A-4A0F-80CF-17B5D31BC94F}" srcOrd="0" destOrd="0" presId="urn:microsoft.com/office/officeart/2005/8/layout/lProcess2"/>
    <dgm:cxn modelId="{550B1220-6FDC-48E1-B92E-3C2E674ACD25}" type="presParOf" srcId="{81B0AE02-1F9A-4A0F-80CF-17B5D31BC94F}" destId="{876A19B0-7B3C-4183-BC01-B2EBCCD3C74F}" srcOrd="0" destOrd="0" presId="urn:microsoft.com/office/officeart/2005/8/layout/lProcess2"/>
    <dgm:cxn modelId="{6678EB4C-B365-4726-B3B6-BC81E48CFD63}" type="presParOf" srcId="{81B0AE02-1F9A-4A0F-80CF-17B5D31BC94F}" destId="{E0782400-917B-47D5-AEF2-F8D9D71719F5}" srcOrd="1" destOrd="0" presId="urn:microsoft.com/office/officeart/2005/8/layout/lProcess2"/>
    <dgm:cxn modelId="{8A8A1794-4DA5-4400-92A6-F016750197BC}" type="presParOf" srcId="{81B0AE02-1F9A-4A0F-80CF-17B5D31BC94F}" destId="{8690650C-E5CB-42F1-9AE8-B0103E0BC88D}" srcOrd="2" destOrd="0" presId="urn:microsoft.com/office/officeart/2005/8/layout/lProcess2"/>
    <dgm:cxn modelId="{A5A3BE63-333F-4F5D-8528-1FE0FF19795B}" type="presParOf" srcId="{8690650C-E5CB-42F1-9AE8-B0103E0BC88D}" destId="{BD47A6D6-9A33-4B83-B4C0-72F2AB525E3B}" srcOrd="0" destOrd="0" presId="urn:microsoft.com/office/officeart/2005/8/layout/lProcess2"/>
    <dgm:cxn modelId="{C262338D-17B2-4A69-BDA8-648FE6AFD508}" type="presParOf" srcId="{BD47A6D6-9A33-4B83-B4C0-72F2AB525E3B}" destId="{1EB084F8-D80E-47E6-A058-F85A5379CC31}" srcOrd="0" destOrd="0" presId="urn:microsoft.com/office/officeart/2005/8/layout/lProcess2"/>
    <dgm:cxn modelId="{13E31460-D846-4D1B-9217-4D0B3DA28A45}" type="presParOf" srcId="{BD47A6D6-9A33-4B83-B4C0-72F2AB525E3B}" destId="{B11EAD01-DA2D-43D1-B996-CCBEF146C5AD}" srcOrd="1" destOrd="0" presId="urn:microsoft.com/office/officeart/2005/8/layout/lProcess2"/>
    <dgm:cxn modelId="{FF50A2B2-8189-4FF7-995F-C08FB26C14F8}" type="presParOf" srcId="{BD47A6D6-9A33-4B83-B4C0-72F2AB525E3B}" destId="{55592795-A476-4C9E-A525-2F6FA836C02B}" srcOrd="2" destOrd="0" presId="urn:microsoft.com/office/officeart/2005/8/layout/lProcess2"/>
    <dgm:cxn modelId="{80DC6CCF-FD13-4B5E-8BD3-3A96D203F114}" type="presParOf" srcId="{BD47A6D6-9A33-4B83-B4C0-72F2AB525E3B}" destId="{E62F2F68-EFCD-47D7-8832-D1BE4EB7FA0C}" srcOrd="3" destOrd="0" presId="urn:microsoft.com/office/officeart/2005/8/layout/lProcess2"/>
    <dgm:cxn modelId="{BA13C6CF-AE41-406D-A5D6-8EAD65518EF1}" type="presParOf" srcId="{BD47A6D6-9A33-4B83-B4C0-72F2AB525E3B}" destId="{9E8FDB2F-D872-4E62-BAAB-348BE60E9CC2}" srcOrd="4" destOrd="0" presId="urn:microsoft.com/office/officeart/2005/8/layout/lProcess2"/>
    <dgm:cxn modelId="{E04D4DEF-34F3-4F56-9177-0DAEF111CC56}" type="presParOf" srcId="{60331274-C624-45CA-A107-0F4C2BE4948F}" destId="{81684FBB-5E8D-486A-AE6E-604C22C5D94B}" srcOrd="1" destOrd="0" presId="urn:microsoft.com/office/officeart/2005/8/layout/lProcess2"/>
    <dgm:cxn modelId="{C0E2CBF5-1908-4606-AB1C-82C2BD77CE6E}" type="presParOf" srcId="{60331274-C624-45CA-A107-0F4C2BE4948F}" destId="{3C480592-DDE3-4EDC-B453-B15D837619C4}" srcOrd="2" destOrd="0" presId="urn:microsoft.com/office/officeart/2005/8/layout/lProcess2"/>
    <dgm:cxn modelId="{839731D2-CD93-464A-8AFC-777DE5944746}" type="presParOf" srcId="{3C480592-DDE3-4EDC-B453-B15D837619C4}" destId="{5703AD82-8A2C-4613-B298-DA91832144F2}" srcOrd="0" destOrd="0" presId="urn:microsoft.com/office/officeart/2005/8/layout/lProcess2"/>
    <dgm:cxn modelId="{8831DA31-29D6-4652-835E-0C1ACB493489}" type="presParOf" srcId="{3C480592-DDE3-4EDC-B453-B15D837619C4}" destId="{3C4A0215-7E07-4A92-BB6A-7E6889DE6ED3}" srcOrd="1" destOrd="0" presId="urn:microsoft.com/office/officeart/2005/8/layout/lProcess2"/>
    <dgm:cxn modelId="{99024099-BB3F-4DBD-BE10-B2D6569BF272}" type="presParOf" srcId="{3C480592-DDE3-4EDC-B453-B15D837619C4}" destId="{325A9BF9-C237-48C7-9846-0E7DDDA7D1F4}" srcOrd="2" destOrd="0" presId="urn:microsoft.com/office/officeart/2005/8/layout/lProcess2"/>
    <dgm:cxn modelId="{5A67F281-7F3C-4836-9124-6DF7537FFEEA}" type="presParOf" srcId="{325A9BF9-C237-48C7-9846-0E7DDDA7D1F4}" destId="{230BA5A0-886A-431B-A9CC-B4FBB6A2C066}" srcOrd="0" destOrd="0" presId="urn:microsoft.com/office/officeart/2005/8/layout/lProcess2"/>
    <dgm:cxn modelId="{8DC1B83A-C3BE-436F-8C60-E52B2927B5FB}" type="presParOf" srcId="{230BA5A0-886A-431B-A9CC-B4FBB6A2C066}" destId="{DCE89CFC-80DA-4FA9-848B-812AA8C8C957}" srcOrd="0" destOrd="0" presId="urn:microsoft.com/office/officeart/2005/8/layout/lProcess2"/>
    <dgm:cxn modelId="{B1699392-527C-45B4-B3BD-7A994D37BFA0}" type="presParOf" srcId="{230BA5A0-886A-431B-A9CC-B4FBB6A2C066}" destId="{FBA1EC2B-8CDF-4F33-ADD0-C9DF9D385B54}" srcOrd="1" destOrd="0" presId="urn:microsoft.com/office/officeart/2005/8/layout/lProcess2"/>
    <dgm:cxn modelId="{EBB94D98-1089-4D80-A9C1-08952772D1DE}" type="presParOf" srcId="{230BA5A0-886A-431B-A9CC-B4FBB6A2C066}" destId="{6A714047-4F2F-4C22-9EE1-B5C0DA7C922F}" srcOrd="2" destOrd="0" presId="urn:microsoft.com/office/officeart/2005/8/layout/lProcess2"/>
    <dgm:cxn modelId="{A95EF297-192F-4E8D-AE93-6E6F1E6E98D3}" type="presParOf" srcId="{230BA5A0-886A-431B-A9CC-B4FBB6A2C066}" destId="{B062BEC8-556C-4109-A19A-F69002AC03E2}" srcOrd="3" destOrd="0" presId="urn:microsoft.com/office/officeart/2005/8/layout/lProcess2"/>
    <dgm:cxn modelId="{7457838C-3080-4513-96DA-7A87E31C1487}" type="presParOf" srcId="{230BA5A0-886A-431B-A9CC-B4FBB6A2C066}" destId="{594BAF90-DB2B-41E4-98AF-96A103A7B4B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4615-DB72-4800-B7CC-3EFCF32A7DE0}">
      <dsp:nvSpPr>
        <dsp:cNvPr id="0" name=""/>
        <dsp:cNvSpPr/>
      </dsp:nvSpPr>
      <dsp:spPr>
        <a:xfrm>
          <a:off x="1073723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IEC</a:t>
          </a:r>
        </a:p>
      </dsp:txBody>
      <dsp:txXfrm>
        <a:off x="1090811" y="19297"/>
        <a:ext cx="2299523" cy="549248"/>
      </dsp:txXfrm>
    </dsp:sp>
    <dsp:sp modelId="{390A4299-3D4F-42F9-852E-82083B81CC43}">
      <dsp:nvSpPr>
        <dsp:cNvPr id="0" name=""/>
        <dsp:cNvSpPr/>
      </dsp:nvSpPr>
      <dsp:spPr>
        <a:xfrm rot="5400000">
          <a:off x="2189523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01D35-2EE6-4E31-9A5D-9F631EC94B20}">
      <dsp:nvSpPr>
        <dsp:cNvPr id="0" name=""/>
        <dsp:cNvSpPr/>
      </dsp:nvSpPr>
      <dsp:spPr>
        <a:xfrm>
          <a:off x="1073723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Council</a:t>
          </a:r>
        </a:p>
      </dsp:txBody>
      <dsp:txXfrm>
        <a:off x="1090811" y="806921"/>
        <a:ext cx="2299523" cy="549248"/>
      </dsp:txXfrm>
    </dsp:sp>
    <dsp:sp modelId="{D2F05D63-DDF9-4019-A8E2-A6BF81F74C09}">
      <dsp:nvSpPr>
        <dsp:cNvPr id="0" name=""/>
        <dsp:cNvSpPr/>
      </dsp:nvSpPr>
      <dsp:spPr>
        <a:xfrm rot="5400000">
          <a:off x="2189523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D5DC9-72EE-43CA-8E0D-14723D662495}">
      <dsp:nvSpPr>
        <dsp:cNvPr id="0" name=""/>
        <dsp:cNvSpPr/>
      </dsp:nvSpPr>
      <dsp:spPr>
        <a:xfrm>
          <a:off x="1073723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Council Board</a:t>
          </a:r>
        </a:p>
      </dsp:txBody>
      <dsp:txXfrm>
        <a:off x="1090811" y="1594545"/>
        <a:ext cx="2299523" cy="549248"/>
      </dsp:txXfrm>
    </dsp:sp>
    <dsp:sp modelId="{4804609C-F7BA-4CF6-AE96-75494BD71137}">
      <dsp:nvSpPr>
        <dsp:cNvPr id="0" name=""/>
        <dsp:cNvSpPr/>
      </dsp:nvSpPr>
      <dsp:spPr>
        <a:xfrm rot="5400000">
          <a:off x="2189523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9D3AF-FECB-4512-906C-1E21E594561E}">
      <dsp:nvSpPr>
        <dsp:cNvPr id="0" name=""/>
        <dsp:cNvSpPr/>
      </dsp:nvSpPr>
      <dsp:spPr>
        <a:xfrm>
          <a:off x="1073723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Standardization Management Board (SMB)</a:t>
          </a:r>
        </a:p>
      </dsp:txBody>
      <dsp:txXfrm>
        <a:off x="1090811" y="2382168"/>
        <a:ext cx="2299523" cy="549248"/>
      </dsp:txXfrm>
    </dsp:sp>
    <dsp:sp modelId="{B120D6C2-8948-42C7-952A-4D53E09EB680}">
      <dsp:nvSpPr>
        <dsp:cNvPr id="0" name=""/>
        <dsp:cNvSpPr/>
      </dsp:nvSpPr>
      <dsp:spPr>
        <a:xfrm rot="5400000">
          <a:off x="2189523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3D918-33C4-49F9-BB83-9F424DC109D4}">
      <dsp:nvSpPr>
        <dsp:cNvPr id="0" name=""/>
        <dsp:cNvSpPr/>
      </dsp:nvSpPr>
      <dsp:spPr>
        <a:xfrm>
          <a:off x="1073723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Conformity Assessment Board (CAB)</a:t>
          </a:r>
        </a:p>
      </dsp:txBody>
      <dsp:txXfrm>
        <a:off x="1090811" y="3169792"/>
        <a:ext cx="2299523" cy="549248"/>
      </dsp:txXfrm>
    </dsp:sp>
    <dsp:sp modelId="{C488192D-AF5F-4119-AAE2-BE5AA597ECBB}">
      <dsp:nvSpPr>
        <dsp:cNvPr id="0" name=""/>
        <dsp:cNvSpPr/>
      </dsp:nvSpPr>
      <dsp:spPr>
        <a:xfrm rot="5400000">
          <a:off x="2189523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1EC1B-C7D3-4E39-AEBE-28067C20B8CD}">
      <dsp:nvSpPr>
        <dsp:cNvPr id="0" name=""/>
        <dsp:cNvSpPr/>
      </dsp:nvSpPr>
      <dsp:spPr>
        <a:xfrm>
          <a:off x="1073723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IEC Technical Committees (TCs)</a:t>
          </a:r>
        </a:p>
      </dsp:txBody>
      <dsp:txXfrm>
        <a:off x="1090811" y="3957416"/>
        <a:ext cx="2299523" cy="549248"/>
      </dsp:txXfrm>
    </dsp:sp>
    <dsp:sp modelId="{61720A0C-6BBA-4114-80FA-4448103E6931}">
      <dsp:nvSpPr>
        <dsp:cNvPr id="0" name=""/>
        <dsp:cNvSpPr/>
      </dsp:nvSpPr>
      <dsp:spPr>
        <a:xfrm>
          <a:off x="4378825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USNC</a:t>
          </a:r>
        </a:p>
      </dsp:txBody>
      <dsp:txXfrm>
        <a:off x="4395913" y="19297"/>
        <a:ext cx="2299523" cy="549248"/>
      </dsp:txXfrm>
    </dsp:sp>
    <dsp:sp modelId="{3D889D4A-8501-44CC-AD79-0818EFAA2156}">
      <dsp:nvSpPr>
        <dsp:cNvPr id="0" name=""/>
        <dsp:cNvSpPr/>
      </dsp:nvSpPr>
      <dsp:spPr>
        <a:xfrm rot="5400000">
          <a:off x="5494625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EDE84-D4FA-43E4-8897-06CCE4C5808F}">
      <dsp:nvSpPr>
        <dsp:cNvPr id="0" name=""/>
        <dsp:cNvSpPr/>
      </dsp:nvSpPr>
      <dsp:spPr>
        <a:xfrm>
          <a:off x="4378825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Council</a:t>
          </a:r>
        </a:p>
      </dsp:txBody>
      <dsp:txXfrm>
        <a:off x="4395913" y="806921"/>
        <a:ext cx="2299523" cy="549248"/>
      </dsp:txXfrm>
    </dsp:sp>
    <dsp:sp modelId="{D6B207D0-599D-4D6F-84FE-830AFC423968}">
      <dsp:nvSpPr>
        <dsp:cNvPr id="0" name=""/>
        <dsp:cNvSpPr/>
      </dsp:nvSpPr>
      <dsp:spPr>
        <a:xfrm rot="5400000">
          <a:off x="5494625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C5331-344E-4DED-8770-510996CC4C85}">
      <dsp:nvSpPr>
        <dsp:cNvPr id="0" name=""/>
        <dsp:cNvSpPr/>
      </dsp:nvSpPr>
      <dsp:spPr>
        <a:xfrm>
          <a:off x="4378825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Council</a:t>
          </a:r>
        </a:p>
      </dsp:txBody>
      <dsp:txXfrm>
        <a:off x="4395913" y="1594545"/>
        <a:ext cx="2299523" cy="549248"/>
      </dsp:txXfrm>
    </dsp:sp>
    <dsp:sp modelId="{07D6A6C1-CD7F-468E-B015-C5A0E930DED9}">
      <dsp:nvSpPr>
        <dsp:cNvPr id="0" name=""/>
        <dsp:cNvSpPr/>
      </dsp:nvSpPr>
      <dsp:spPr>
        <a:xfrm rot="5400000">
          <a:off x="5494625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2007C-4C28-4798-8A38-14109DE14F72}">
      <dsp:nvSpPr>
        <dsp:cNvPr id="0" name=""/>
        <dsp:cNvSpPr/>
      </dsp:nvSpPr>
      <dsp:spPr>
        <a:xfrm>
          <a:off x="4378825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Technical Management Committee (TMC)</a:t>
          </a:r>
        </a:p>
      </dsp:txBody>
      <dsp:txXfrm>
        <a:off x="4395913" y="2382168"/>
        <a:ext cx="2299523" cy="549248"/>
      </dsp:txXfrm>
    </dsp:sp>
    <dsp:sp modelId="{B461FF08-43E0-4DEA-A342-C8DB765F86CE}">
      <dsp:nvSpPr>
        <dsp:cNvPr id="0" name=""/>
        <dsp:cNvSpPr/>
      </dsp:nvSpPr>
      <dsp:spPr>
        <a:xfrm rot="5400000">
          <a:off x="5494625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28B8-FF2F-41DA-B4D2-D2E594DDA207}">
      <dsp:nvSpPr>
        <dsp:cNvPr id="0" name=""/>
        <dsp:cNvSpPr/>
      </dsp:nvSpPr>
      <dsp:spPr>
        <a:xfrm>
          <a:off x="4378825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Conformity Assessment Policy Coordination Committee (CAPCC)</a:t>
          </a:r>
        </a:p>
      </dsp:txBody>
      <dsp:txXfrm>
        <a:off x="4395913" y="3169792"/>
        <a:ext cx="2299523" cy="549248"/>
      </dsp:txXfrm>
    </dsp:sp>
    <dsp:sp modelId="{ADCD2CC7-27F9-46B1-BC50-B193F1544473}">
      <dsp:nvSpPr>
        <dsp:cNvPr id="0" name=""/>
        <dsp:cNvSpPr/>
      </dsp:nvSpPr>
      <dsp:spPr>
        <a:xfrm rot="5400000">
          <a:off x="5494625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21DBA-549E-4C57-BBF6-A0327143A15D}">
      <dsp:nvSpPr>
        <dsp:cNvPr id="0" name=""/>
        <dsp:cNvSpPr/>
      </dsp:nvSpPr>
      <dsp:spPr>
        <a:xfrm>
          <a:off x="4378825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USNC Technical Advisory Groups (TAGs)</a:t>
          </a:r>
        </a:p>
      </dsp:txBody>
      <dsp:txXfrm>
        <a:off x="4395913" y="3957416"/>
        <a:ext cx="2299523" cy="54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A19B0-7B3C-4183-BC01-B2EBCCD3C74F}">
      <dsp:nvSpPr>
        <dsp:cNvPr id="0" name=""/>
        <dsp:cNvSpPr/>
      </dsp:nvSpPr>
      <dsp:spPr>
        <a:xfrm>
          <a:off x="3966" y="0"/>
          <a:ext cx="3815357" cy="35052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IEC Technical Committee (TC)</a:t>
          </a:r>
        </a:p>
      </dsp:txBody>
      <dsp:txXfrm>
        <a:off x="34765" y="30799"/>
        <a:ext cx="3753759" cy="989962"/>
      </dsp:txXfrm>
    </dsp:sp>
    <dsp:sp modelId="{1EB084F8-D80E-47E6-A058-F85A5379CC31}">
      <dsp:nvSpPr>
        <dsp:cNvPr id="0" name=""/>
        <dsp:cNvSpPr/>
      </dsp:nvSpPr>
      <dsp:spPr>
        <a:xfrm>
          <a:off x="385502" y="1051859"/>
          <a:ext cx="3052286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TC 37</a:t>
          </a:r>
          <a:b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sp:txBody>
      <dsp:txXfrm>
        <a:off x="405671" y="1072028"/>
        <a:ext cx="3011948" cy="648293"/>
      </dsp:txXfrm>
    </dsp:sp>
    <dsp:sp modelId="{55592795-A476-4C9E-A525-2F6FA836C02B}">
      <dsp:nvSpPr>
        <dsp:cNvPr id="0" name=""/>
        <dsp:cNvSpPr/>
      </dsp:nvSpPr>
      <dsp:spPr>
        <a:xfrm>
          <a:off x="814806" y="1846434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37A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834975" y="1866603"/>
        <a:ext cx="2153340" cy="648293"/>
      </dsp:txXfrm>
    </dsp:sp>
    <dsp:sp modelId="{9E8FDB2F-D872-4E62-BAAB-348BE60E9CC2}">
      <dsp:nvSpPr>
        <dsp:cNvPr id="0" name=""/>
        <dsp:cNvSpPr/>
      </dsp:nvSpPr>
      <dsp:spPr>
        <a:xfrm>
          <a:off x="814806" y="2641009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SC 37B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834975" y="2661178"/>
        <a:ext cx="2153340" cy="648293"/>
      </dsp:txXfrm>
    </dsp:sp>
    <dsp:sp modelId="{5703AD82-8A2C-4613-B298-DA91832144F2}">
      <dsp:nvSpPr>
        <dsp:cNvPr id="0" name=""/>
        <dsp:cNvSpPr/>
      </dsp:nvSpPr>
      <dsp:spPr>
        <a:xfrm>
          <a:off x="4105475" y="0"/>
          <a:ext cx="3815357" cy="3505200"/>
        </a:xfrm>
        <a:prstGeom prst="roundRect">
          <a:avLst>
            <a:gd name="adj" fmla="val 10000"/>
          </a:avLst>
        </a:prstGeom>
        <a:solidFill>
          <a:srgbClr val="2683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 pitchFamily="34" charset="0"/>
              <a:ea typeface="+mn-ea"/>
              <a:cs typeface="+mn-cs"/>
            </a:rPr>
            <a:t>USNC Technical Advisory Group (TAG)</a:t>
          </a:r>
        </a:p>
      </dsp:txBody>
      <dsp:txXfrm>
        <a:off x="4136274" y="30799"/>
        <a:ext cx="3753759" cy="989962"/>
      </dsp:txXfrm>
    </dsp:sp>
    <dsp:sp modelId="{DCE89CFC-80DA-4FA9-848B-812AA8C8C957}">
      <dsp:nvSpPr>
        <dsp:cNvPr id="0" name=""/>
        <dsp:cNvSpPr/>
      </dsp:nvSpPr>
      <dsp:spPr>
        <a:xfrm>
          <a:off x="4487011" y="1051859"/>
          <a:ext cx="3052286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TC 37</a:t>
          </a:r>
          <a:b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2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Surge Arresters</a:t>
          </a:r>
        </a:p>
      </dsp:txBody>
      <dsp:txXfrm>
        <a:off x="4507180" y="1072028"/>
        <a:ext cx="3011948" cy="648293"/>
      </dsp:txXfrm>
    </dsp:sp>
    <dsp:sp modelId="{6A714047-4F2F-4C22-9EE1-B5C0DA7C922F}">
      <dsp:nvSpPr>
        <dsp:cNvPr id="0" name=""/>
        <dsp:cNvSpPr/>
      </dsp:nvSpPr>
      <dsp:spPr>
        <a:xfrm>
          <a:off x="4916315" y="1846434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for SC 37A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Low-voltage surge protective devices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936484" y="1866603"/>
        <a:ext cx="2153340" cy="648293"/>
      </dsp:txXfrm>
    </dsp:sp>
    <dsp:sp modelId="{594BAF90-DB2B-41E4-98AF-96A103A7B4B9}">
      <dsp:nvSpPr>
        <dsp:cNvPr id="0" name=""/>
        <dsp:cNvSpPr/>
      </dsp:nvSpPr>
      <dsp:spPr>
        <a:xfrm>
          <a:off x="4916315" y="2641009"/>
          <a:ext cx="2193678" cy="688631"/>
        </a:xfrm>
        <a:prstGeom prst="roundRect">
          <a:avLst>
            <a:gd name="adj" fmla="val 10000"/>
          </a:avLst>
        </a:prstGeom>
        <a:solidFill>
          <a:srgbClr val="2683C6">
            <a:hueOff val="0"/>
            <a:satOff val="0"/>
            <a:lumOff val="0"/>
            <a:alphaOff val="0"/>
          </a:srgbClr>
        </a:solidFill>
        <a:ln w="222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TAG to SC 37B</a:t>
          </a:r>
          <a:br>
            <a:rPr lang="en-US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US" sz="1400" b="0" i="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Components for low-voltage surge protection</a:t>
          </a:r>
          <a:endParaRPr lang="en-US" sz="1400" kern="1200" dirty="0">
            <a:solidFill>
              <a:sysClr val="window" lastClr="FFFFFF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936484" y="2661178"/>
        <a:ext cx="2153340" cy="64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18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99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nsi.org/standards_activities/iec_programs/governance_committees/gen_info?menuid=3#ta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usnc@ansi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II-B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USNC/IEC Organizational and Governance Structure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IEC/USNC </a:t>
            </a:r>
            <a:r>
              <a:rPr lang="en-US" dirty="0"/>
              <a:t>Organization Structure:</a:t>
            </a:r>
            <a:br>
              <a:rPr lang="en-US" dirty="0"/>
            </a:br>
            <a:r>
              <a:rPr lang="en-US" dirty="0"/>
              <a:t>Mirror Image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/>
        </p:nvGraphicFramePr>
        <p:xfrm>
          <a:off x="678873" y="1547018"/>
          <a:ext cx="762692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4229100" y="1633812"/>
            <a:ext cx="685800" cy="37385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4267200" y="2493306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267200" y="3276600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4267200" y="4059894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4267200" y="4843188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4267200" y="5626480"/>
            <a:ext cx="609600" cy="228600"/>
          </a:xfrm>
          <a:prstGeom prst="leftRightArrow">
            <a:avLst/>
          </a:prstGeom>
          <a:solidFill>
            <a:srgbClr val="4C565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Participation in IEC </a:t>
            </a:r>
            <a:br>
              <a:rPr lang="en-US" dirty="0"/>
            </a:br>
            <a:r>
              <a:rPr lang="en-US" dirty="0"/>
              <a:t>Policy and Management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63579"/>
            <a:ext cx="7661188" cy="4656630"/>
          </a:xfrm>
        </p:spPr>
        <p:txBody>
          <a:bodyPr/>
          <a:lstStyle/>
          <a:p>
            <a:r>
              <a:rPr lang="en-US" dirty="0" smtClean="0"/>
              <a:t>The USNC </a:t>
            </a:r>
            <a:r>
              <a:rPr lang="en-US" dirty="0"/>
              <a:t>is one of six permanent Council Board members</a:t>
            </a:r>
          </a:p>
          <a:p>
            <a:pPr lvl="1"/>
            <a:r>
              <a:rPr lang="en-US" dirty="0"/>
              <a:t>15 members total</a:t>
            </a:r>
          </a:p>
          <a:p>
            <a:r>
              <a:rPr lang="en-US" dirty="0" smtClean="0"/>
              <a:t>The USNC is </a:t>
            </a:r>
            <a:r>
              <a:rPr lang="en-US" dirty="0"/>
              <a:t>one of seven permanent Standardization Management Board (SMB) members</a:t>
            </a:r>
          </a:p>
          <a:p>
            <a:pPr lvl="1"/>
            <a:r>
              <a:rPr lang="en-US" dirty="0"/>
              <a:t>15 members total</a:t>
            </a:r>
          </a:p>
          <a:p>
            <a:r>
              <a:rPr lang="en-US" dirty="0"/>
              <a:t>The USNC and its members participate in approximately </a:t>
            </a:r>
            <a:r>
              <a:rPr lang="en-US" dirty="0" smtClean="0"/>
              <a:t>94% </a:t>
            </a:r>
            <a:r>
              <a:rPr lang="en-US" dirty="0"/>
              <a:t>of Technical Committees and administer 21% of TC Secretariats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0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745191" y="2707166"/>
            <a:ext cx="1828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537921">
            <a:off x="2433894" y="226773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3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/>
              <a:t>Represents and coordinates U.S. involvement in IEC on behalf of the U.S. electrotechnical community</a:t>
            </a:r>
          </a:p>
          <a:p>
            <a:r>
              <a:rPr lang="en-US" dirty="0"/>
              <a:t>Coordinates USNC activities with standards developers to promote consistency in IEC international and national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5" name="Picture 4" descr="How Hybrid Cloud will Enable Streams of Data to Flow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2914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Management </a:t>
            </a:r>
            <a:br>
              <a:rPr lang="en-US" dirty="0"/>
            </a:br>
            <a:r>
              <a:rPr lang="en-US" dirty="0"/>
              <a:t>Committee (TMC)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690552" y="3559071"/>
            <a:ext cx="1975142" cy="702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6907448">
            <a:off x="5260480" y="282295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8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Management </a:t>
            </a:r>
            <a:br>
              <a:rPr lang="en-US" dirty="0"/>
            </a:br>
            <a:r>
              <a:rPr lang="en-US" dirty="0"/>
              <a:t>Committee (TMC)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Manages the technical work of the USNC and represents the interests of the U.S. at the Standardization Management Board (SMB)</a:t>
            </a:r>
          </a:p>
          <a:p>
            <a:pPr lvl="1"/>
            <a:r>
              <a:rPr lang="en-US" dirty="0"/>
              <a:t>Develops U.S. positions in preparation for IEC/SMB meetings</a:t>
            </a:r>
          </a:p>
          <a:p>
            <a:pPr lvl="1"/>
            <a:r>
              <a:rPr lang="en-US" dirty="0"/>
              <a:t>Appoints and oversees the designation of Technical Advisors, Deputy Technical Advisors, and TAG Administrators</a:t>
            </a:r>
          </a:p>
          <a:p>
            <a:pPr lvl="1"/>
            <a:r>
              <a:rPr lang="en-US" dirty="0"/>
              <a:t>Approves the designation of U.S. Secretariats to IEC Committees </a:t>
            </a:r>
          </a:p>
          <a:p>
            <a:pPr lvl="1"/>
            <a:r>
              <a:rPr lang="en-US" dirty="0"/>
              <a:t>Authorizes invitations to host IEC Technical Committee (TC) and Subcommittee (SC</a:t>
            </a:r>
            <a:r>
              <a:rPr lang="en-US" dirty="0" smtClean="0"/>
              <a:t>) and Systems Committees (</a:t>
            </a:r>
            <a:r>
              <a:rPr lang="en-US" dirty="0" err="1" smtClean="0"/>
              <a:t>SyC</a:t>
            </a:r>
            <a:r>
              <a:rPr lang="en-US" dirty="0" smtClean="0"/>
              <a:t>) </a:t>
            </a:r>
            <a:r>
              <a:rPr lang="en-US" dirty="0"/>
              <a:t>meetings in the U.S. </a:t>
            </a:r>
          </a:p>
          <a:p>
            <a:pPr lvl="1"/>
            <a:r>
              <a:rPr lang="en-US" dirty="0"/>
              <a:t>Interfaces with regional/international bodies on technical issues </a:t>
            </a:r>
          </a:p>
          <a:p>
            <a:pPr lvl="1"/>
            <a:r>
              <a:rPr lang="en-US" dirty="0"/>
              <a:t>Updates and approves USNC TAG Operating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3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5" y="869747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Advisory Groups </a:t>
            </a:r>
            <a:br>
              <a:rPr lang="en-US" dirty="0"/>
            </a:br>
            <a:r>
              <a:rPr lang="en-US" dirty="0"/>
              <a:t>(TAGs)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745190" y="4339814"/>
            <a:ext cx="1828800" cy="931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028137">
            <a:off x="5284866" y="5796870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82" y="1331496"/>
            <a:ext cx="5328417" cy="47946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USNC-approved Technical Advisory </a:t>
            </a:r>
            <a:br>
              <a:rPr lang="en-US" sz="2400" dirty="0"/>
            </a:br>
            <a:r>
              <a:rPr lang="en-US" sz="2400" dirty="0"/>
              <a:t>Groups (</a:t>
            </a:r>
            <a:r>
              <a:rPr lang="en-US" sz="2400" dirty="0">
                <a:hlinkClick r:id="rId2"/>
              </a:rPr>
              <a:t>TAGs</a:t>
            </a:r>
            <a:r>
              <a:rPr lang="en-US" sz="2400" dirty="0"/>
              <a:t>) develop the U.S. positions on technical – and certain policy – issues under consideration within the IEC technical committee structure </a:t>
            </a:r>
          </a:p>
          <a:p>
            <a:r>
              <a:rPr lang="en-US" sz="2400" dirty="0"/>
              <a:t>USNC TAGs are </a:t>
            </a:r>
            <a:r>
              <a:rPr lang="en-US" sz="2400" i="1" u="sng" dirty="0"/>
              <a:t>mirror committees</a:t>
            </a:r>
            <a:r>
              <a:rPr lang="en-US" sz="2400" i="1" dirty="0"/>
              <a:t> </a:t>
            </a:r>
            <a:r>
              <a:rPr lang="en-US" sz="2400" dirty="0"/>
              <a:t>of IEC TCs and SCs</a:t>
            </a:r>
          </a:p>
          <a:p>
            <a:r>
              <a:rPr lang="en-US" sz="2400" dirty="0"/>
              <a:t>TAGs provide the delegates who will represent the United States in technical committee discussions at IEC meetings and also the experts who will serve on WGs, PTs and MTs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Michael Stout's Blog-For students and teachers: OMG!! I'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292295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3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Technical Advisory Groups </a:t>
            </a:r>
            <a:br>
              <a:rPr lang="en-US" dirty="0"/>
            </a:br>
            <a:r>
              <a:rPr lang="en-US" dirty="0"/>
              <a:t>(USNC TAGs)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95663"/>
            <a:ext cx="7661188" cy="4624546"/>
          </a:xfrm>
        </p:spPr>
        <p:txBody>
          <a:bodyPr/>
          <a:lstStyle/>
          <a:p>
            <a:r>
              <a:rPr lang="en-US" b="1" dirty="0"/>
              <a:t>U.S. Technical Advisory Groups (USNC TAGs) are </a:t>
            </a:r>
            <a:br>
              <a:rPr lang="en-US" b="1" dirty="0"/>
            </a:br>
            <a:r>
              <a:rPr lang="en-US" b="1" dirty="0"/>
              <a:t>committees appointed by the USNC for participation in all IEC technical and certain IEC policy activities</a:t>
            </a:r>
          </a:p>
          <a:p>
            <a:pPr lvl="1"/>
            <a:r>
              <a:rPr lang="en-US" dirty="0"/>
              <a:t>Any U.S. parties interested in and directly and materially affected by the work of the TC/SC may participate as members of a USNC-approved TAG</a:t>
            </a:r>
          </a:p>
          <a:p>
            <a:pPr lvl="1"/>
            <a:r>
              <a:rPr lang="en-US" dirty="0"/>
              <a:t>The process for developing USNC positions provides an opportunity for fair and equitable participation without dominance by any single interest </a:t>
            </a:r>
          </a:p>
          <a:p>
            <a:pPr lvl="1"/>
            <a:r>
              <a:rPr lang="en-US" dirty="0"/>
              <a:t>An annual TAG participation fee of $310 is required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957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51284"/>
            <a:ext cx="7661188" cy="4768925"/>
          </a:xfrm>
        </p:spPr>
        <p:txBody>
          <a:bodyPr/>
          <a:lstStyle/>
          <a:p>
            <a:r>
              <a:rPr lang="en-US" dirty="0"/>
              <a:t>Development and maintenance of international standards in a specific technical area</a:t>
            </a:r>
          </a:p>
          <a:p>
            <a:pPr lvl="1"/>
            <a:r>
              <a:rPr lang="en-US" dirty="0"/>
              <a:t>“Mirrors” relevant IEC committee</a:t>
            </a:r>
          </a:p>
          <a:p>
            <a:pPr lvl="1"/>
            <a:r>
              <a:rPr lang="en-US" dirty="0"/>
              <a:t>Formed when new area of technical work is identified</a:t>
            </a:r>
          </a:p>
          <a:p>
            <a:r>
              <a:rPr lang="en-US" dirty="0"/>
              <a:t>Compliance with ISO/IEC Directives</a:t>
            </a:r>
          </a:p>
          <a:p>
            <a:r>
              <a:rPr lang="en-US" dirty="0"/>
              <a:t>Provides the U.S. delegations to technical committee meetings</a:t>
            </a:r>
          </a:p>
          <a:p>
            <a:r>
              <a:rPr lang="en-US" dirty="0"/>
              <a:t>Includes all relevant stakeholder interests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69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II-B: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b="1" dirty="0"/>
              <a:t>This module provides an overview of the U.S. National Committee of the International Electrotechnical Commission (USNC/IEC)</a:t>
            </a:r>
          </a:p>
          <a:p>
            <a:pPr lvl="1"/>
            <a:r>
              <a:rPr lang="en-US" dirty="0"/>
              <a:t>Membership </a:t>
            </a:r>
          </a:p>
          <a:p>
            <a:pPr lvl="1"/>
            <a:r>
              <a:rPr lang="en-US" dirty="0"/>
              <a:t>Organization structure</a:t>
            </a:r>
          </a:p>
          <a:p>
            <a:pPr lvl="1"/>
            <a:r>
              <a:rPr lang="en-US" dirty="0"/>
              <a:t>Governance and policy-setting bodies</a:t>
            </a:r>
          </a:p>
          <a:p>
            <a:pPr lvl="1"/>
            <a:r>
              <a:rPr lang="en-US" dirty="0"/>
              <a:t>USNC Technical Advisory Groups (TAGs)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85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United States&lt;/strong&gt; Flag | Free Stock Photo | An illustration of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3669"/>
            <a:ext cx="315389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r>
              <a:rPr lang="en-US" sz="2400" b="1" dirty="0"/>
              <a:t>Determines U.S. positions on </a:t>
            </a:r>
            <a:br>
              <a:rPr lang="en-US" sz="2400" b="1" dirty="0"/>
            </a:br>
            <a:r>
              <a:rPr lang="en-US" sz="2400" b="1" dirty="0"/>
              <a:t>matters arising before international technical committees</a:t>
            </a:r>
          </a:p>
          <a:p>
            <a:pPr lvl="1"/>
            <a:r>
              <a:rPr lang="en-US" sz="2000" dirty="0"/>
              <a:t>All U.S. positions developed by a TAG must be submitted to the relevant IEC committee by the USNC office</a:t>
            </a:r>
          </a:p>
          <a:p>
            <a:pPr lvl="1"/>
            <a:r>
              <a:rPr lang="en-US" sz="2000" dirty="0"/>
              <a:t>U.S. Technical Advisors (TAs) for IEC committees are appointed by the USNC Technical Management Committee and operate in compliance with the USNC Operating Manual (see Module III-B for more information on TAs).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26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</a:t>
            </a:r>
            <a:r>
              <a:rPr lang="en-US" dirty="0"/>
              <a:t>for Establishment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 USNC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11705"/>
            <a:ext cx="7661188" cy="4608504"/>
          </a:xfrm>
        </p:spPr>
        <p:txBody>
          <a:bodyPr/>
          <a:lstStyle/>
          <a:p>
            <a:r>
              <a:rPr lang="en-US" sz="2400" dirty="0"/>
              <a:t>There shall be </a:t>
            </a:r>
            <a:r>
              <a:rPr lang="en-US" sz="2400" dirty="0" smtClean="0"/>
              <a:t>no </a:t>
            </a:r>
            <a:r>
              <a:rPr lang="en-US" sz="2400" dirty="0"/>
              <a:t>undue financial barriers to participation</a:t>
            </a:r>
          </a:p>
          <a:p>
            <a:r>
              <a:rPr lang="en-US" sz="2400" dirty="0"/>
              <a:t>Participation shall not be conditional upon membership in any organization nor unreasonably restricted on the basis of technical qualifications or other such requirements</a:t>
            </a:r>
          </a:p>
          <a:p>
            <a:r>
              <a:rPr lang="en-US" sz="2400" dirty="0"/>
              <a:t>Guidelines for determining a U.S. voting position shall be provided and followed</a:t>
            </a:r>
          </a:p>
          <a:p>
            <a:r>
              <a:rPr lang="en-US" sz="2400" dirty="0"/>
              <a:t>Criteria for approval of U.S. positions on International Standards shall be met</a:t>
            </a:r>
          </a:p>
          <a:p>
            <a:r>
              <a:rPr lang="en-US" sz="2400" dirty="0"/>
              <a:t>At least three (3) voting members are required for viability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36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TAG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87474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All USNC/IEC TAGs may choose to adopt:</a:t>
            </a:r>
          </a:p>
          <a:p>
            <a:pPr lvl="1"/>
            <a:r>
              <a:rPr lang="en-US" dirty="0"/>
              <a:t>the </a:t>
            </a:r>
            <a:r>
              <a:rPr lang="en-US" i="1" dirty="0">
                <a:hlinkClick r:id="rId2"/>
              </a:rPr>
              <a:t>Model Operating Procedures for USNC/IEC Technical Advisory Groups 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/>
              <a:t>	</a:t>
            </a:r>
            <a:r>
              <a:rPr lang="en-US" i="1" dirty="0"/>
              <a:t>or</a:t>
            </a:r>
          </a:p>
          <a:p>
            <a:pPr lvl="1"/>
            <a:r>
              <a:rPr lang="en-US" dirty="0"/>
              <a:t>their own procedures, which must be equivalent to or more stringent than the TMC-approved model procedures and conform to the essential requirements of the </a:t>
            </a:r>
            <a:r>
              <a:rPr lang="en-US" i="1" dirty="0"/>
              <a:t>Model Operating Procedures for USNC/IEC Technical Advisory Groups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Picture 4" descr="Knowledge7 — Using Func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2743200"/>
            <a:ext cx="2724492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IEC/TC and </a:t>
            </a:r>
            <a:br>
              <a:rPr lang="en-US" dirty="0"/>
            </a:br>
            <a:r>
              <a:rPr lang="en-US" dirty="0"/>
              <a:t>USNC TAG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5" name="Content Placeholder 30"/>
          <p:cNvGraphicFramePr>
            <a:graphicFrameLocks/>
          </p:cNvGraphicFramePr>
          <p:nvPr/>
        </p:nvGraphicFramePr>
        <p:xfrm>
          <a:off x="762000" y="1981200"/>
          <a:ext cx="7924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4457700" y="3280064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4457700" y="4363431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457700" y="5261723"/>
            <a:ext cx="609600" cy="228600"/>
          </a:xfrm>
          <a:prstGeom prst="leftRightArrow">
            <a:avLst/>
          </a:prstGeom>
          <a:solidFill>
            <a:srgbClr val="4C565F"/>
          </a:solidFill>
          <a:ln w="15875" cap="flat" cmpd="sng" algn="ctr">
            <a:solidFill>
              <a:srgbClr val="DFE3E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123908"/>
            <a:ext cx="6717305" cy="500417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In 1998, the ANSI Board of Directors challenged the USNC/IEC to become a self-supporting entity</a:t>
            </a:r>
          </a:p>
          <a:p>
            <a:pPr lvl="1"/>
            <a:r>
              <a:rPr lang="en-US" sz="1800" dirty="0"/>
              <a:t>The USNC is a totally integrated committee of ANSI</a:t>
            </a:r>
          </a:p>
          <a:p>
            <a:pPr lvl="1"/>
            <a:r>
              <a:rPr lang="en-US" sz="1800" dirty="0"/>
              <a:t>ANSI provides administrative support to the USNC </a:t>
            </a:r>
          </a:p>
          <a:p>
            <a:pPr lvl="1"/>
            <a:r>
              <a:rPr lang="en-US" sz="1800" dirty="0"/>
              <a:t>ANSI provides the fiduciary framework by which the </a:t>
            </a:r>
            <a:r>
              <a:rPr lang="en-US" sz="1800" dirty="0" smtClean="0"/>
              <a:t>         USNC’s </a:t>
            </a:r>
            <a:r>
              <a:rPr lang="en-US" sz="1800" dirty="0"/>
              <a:t>financial obligations are met, including the </a:t>
            </a:r>
            <a:r>
              <a:rPr lang="en-US" sz="1800" dirty="0" smtClean="0"/>
              <a:t>         payment of </a:t>
            </a:r>
            <a:r>
              <a:rPr lang="en-US" sz="1800" dirty="0"/>
              <a:t>annual dues to the IEC</a:t>
            </a:r>
          </a:p>
          <a:p>
            <a:r>
              <a:rPr lang="en-US" sz="2200" dirty="0"/>
              <a:t>With the exception of membership fees, the </a:t>
            </a:r>
            <a:r>
              <a:rPr lang="en-US" sz="2200" dirty="0" smtClean="0"/>
              <a:t>           USNC </a:t>
            </a:r>
            <a:r>
              <a:rPr lang="en-US" sz="2200" dirty="0"/>
              <a:t>receives no subsidies from </a:t>
            </a:r>
            <a:r>
              <a:rPr lang="en-US" sz="2200" dirty="0" smtClean="0"/>
              <a:t>other organizations </a:t>
            </a:r>
            <a:r>
              <a:rPr lang="en-US" sz="2200" dirty="0"/>
              <a:t>or financial support from the U.S. government</a:t>
            </a:r>
          </a:p>
          <a:p>
            <a:r>
              <a:rPr lang="en-US" sz="2200" dirty="0"/>
              <a:t>Numerous funding options were considered and a “Pay to Play” philosophy was ultimately adopted by the USNC/IEC Council</a:t>
            </a:r>
          </a:p>
          <a:p>
            <a:pPr lvl="1"/>
            <a:r>
              <a:rPr lang="en-US" sz="1800" dirty="0" smtClean="0"/>
              <a:t>Determined </a:t>
            </a:r>
            <a:r>
              <a:rPr lang="en-US" sz="1800" dirty="0"/>
              <a:t>to be the fairest, most equitable and least onerous payment mechanism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7" name="Picture 6" descr="Perché credo che il venture capital molte delle startup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03" y="2033337"/>
            <a:ext cx="23119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“Pay-to-Play” </a:t>
            </a:r>
          </a:p>
          <a:p>
            <a:pPr lvl="1"/>
            <a:r>
              <a:rPr lang="en-US" dirty="0"/>
              <a:t>Modest, across-the-board fee for all individual TAG Participants (currently $310 annual fee; $620 for TAGs serving two or more </a:t>
            </a:r>
            <a:r>
              <a:rPr lang="en-US" dirty="0" smtClean="0"/>
              <a:t>TC/SC/</a:t>
            </a:r>
            <a:r>
              <a:rPr lang="en-US" dirty="0" err="1" smtClean="0"/>
              <a:t>SyCs</a:t>
            </a:r>
            <a:r>
              <a:rPr lang="en-US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ANSI membership is not required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Exemptions, waivers, etc. are considered on a case-by-case basis</a:t>
            </a:r>
          </a:p>
          <a:p>
            <a:pPr lvl="1"/>
            <a:r>
              <a:rPr lang="en-US" dirty="0"/>
              <a:t>ANSI members (companies, organizations and government agencies) can become </a:t>
            </a:r>
            <a:r>
              <a:rPr lang="en-US" dirty="0" smtClean="0"/>
              <a:t>USNC Premier Members </a:t>
            </a:r>
            <a:r>
              <a:rPr lang="en-US" dirty="0"/>
              <a:t>for an annual fee of $6,600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Individual TAG participation fees are waived for any employee of that company, organization or agency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20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Conformity Assessment Policy Coordination Committee (CAPCC)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906933" y="3621740"/>
            <a:ext cx="1524000" cy="2196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8379802">
            <a:off x="7692180" y="3520665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Conformity Assessment Policy </a:t>
            </a:r>
            <a:r>
              <a:rPr lang="en-US" dirty="0" smtClean="0"/>
              <a:t>Coordination </a:t>
            </a:r>
            <a:r>
              <a:rPr lang="en-US" dirty="0"/>
              <a:t>Committee (CAPCC)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75874"/>
            <a:ext cx="7661188" cy="4544335"/>
          </a:xfrm>
        </p:spPr>
        <p:txBody>
          <a:bodyPr/>
          <a:lstStyle/>
          <a:p>
            <a:r>
              <a:rPr lang="en-US" sz="2400" b="1" dirty="0"/>
              <a:t>Manages the conformity assessment work of the USNC and represents the interests of the U.S. at the Conformity Assessment Board (CAB)</a:t>
            </a:r>
          </a:p>
          <a:p>
            <a:pPr lvl="1"/>
            <a:r>
              <a:rPr lang="en-US" sz="2000" dirty="0"/>
              <a:t>Develops U.S. positions in preparation for IEC/CAB meetings</a:t>
            </a:r>
          </a:p>
          <a:p>
            <a:pPr lvl="1"/>
            <a:r>
              <a:rPr lang="en-US" sz="2000" dirty="0"/>
              <a:t>Appoints and approves Secretariats of the four US conformity assessment mirror committees;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IECRE</a:t>
            </a:r>
          </a:p>
          <a:p>
            <a:pPr lvl="1"/>
            <a:r>
              <a:rPr lang="en-US" sz="2000" dirty="0"/>
              <a:t>Interfaces with regional/international bodies on conformity assessment issues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20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 Four Conformity </a:t>
            </a:r>
            <a:br>
              <a:rPr lang="en-US" dirty="0"/>
            </a:br>
            <a:r>
              <a:rPr lang="en-US" dirty="0"/>
              <a:t>Assessment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336823" y="1600200"/>
            <a:ext cx="2194819" cy="18459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519175" y="2376225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Electrical equipment: safety and performance</a:t>
            </a:r>
            <a:endParaRPr lang="en-US" sz="1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5734805" y="1600200"/>
            <a:ext cx="2194819" cy="18459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917156" y="2376225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IECEx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Hazardous environments</a:t>
            </a:r>
            <a:endParaRPr lang="en-US" sz="1200" kern="1200" dirty="0"/>
          </a:p>
        </p:txBody>
      </p:sp>
      <p:sp>
        <p:nvSpPr>
          <p:cNvPr id="9" name="Rectangle 8"/>
          <p:cNvSpPr/>
          <p:nvPr/>
        </p:nvSpPr>
        <p:spPr>
          <a:xfrm>
            <a:off x="2336823" y="3898236"/>
            <a:ext cx="2194819" cy="184599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519175" y="4674262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IECEQ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Electronic components</a:t>
            </a:r>
            <a:endParaRPr lang="en-US" sz="1200" kern="1200" dirty="0"/>
          </a:p>
        </p:txBody>
      </p:sp>
      <p:sp>
        <p:nvSpPr>
          <p:cNvPr id="11" name="Rectangle 10"/>
          <p:cNvSpPr/>
          <p:nvPr/>
        </p:nvSpPr>
        <p:spPr>
          <a:xfrm>
            <a:off x="5734805" y="3898236"/>
            <a:ext cx="2194819" cy="18459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917156" y="4674262"/>
            <a:ext cx="1189513" cy="1189513"/>
          </a:xfrm>
          <a:custGeom>
            <a:avLst/>
            <a:gdLst>
              <a:gd name="connsiteX0" fmla="*/ 0 w 1189513"/>
              <a:gd name="connsiteY0" fmla="*/ 0 h 1189513"/>
              <a:gd name="connsiteX1" fmla="*/ 1189513 w 1189513"/>
              <a:gd name="connsiteY1" fmla="*/ 0 h 1189513"/>
              <a:gd name="connsiteX2" fmla="*/ 1189513 w 1189513"/>
              <a:gd name="connsiteY2" fmla="*/ 1189513 h 1189513"/>
              <a:gd name="connsiteX3" fmla="*/ 0 w 1189513"/>
              <a:gd name="connsiteY3" fmla="*/ 1189513 h 1189513"/>
              <a:gd name="connsiteX4" fmla="*/ 0 w 1189513"/>
              <a:gd name="connsiteY4" fmla="*/ 0 h 11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13" h="1189513">
                <a:moveTo>
                  <a:pt x="0" y="0"/>
                </a:moveTo>
                <a:lnTo>
                  <a:pt x="1189513" y="0"/>
                </a:lnTo>
                <a:lnTo>
                  <a:pt x="1189513" y="1189513"/>
                </a:lnTo>
                <a:lnTo>
                  <a:pt x="0" y="118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IECRE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1200" kern="1200" dirty="0"/>
              <a:t>Renewable energies</a:t>
            </a: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37257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Standing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651954" y="3559071"/>
            <a:ext cx="2032540" cy="2276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537921">
            <a:off x="451213" y="4167598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4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II-B: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</a:t>
            </a:r>
          </a:p>
          <a:p>
            <a:r>
              <a:rPr lang="en-US" sz="2400" dirty="0"/>
              <a:t>For additional information about content addressed in this module, please contact the USNC/IEC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77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Standing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34811"/>
            <a:ext cx="4419600" cy="4525963"/>
          </a:xfrm>
        </p:spPr>
        <p:txBody>
          <a:bodyPr/>
          <a:lstStyle/>
          <a:p>
            <a:r>
              <a:rPr lang="en-US" sz="2400" dirty="0"/>
              <a:t>Finance Committee (FinCom)</a:t>
            </a:r>
          </a:p>
          <a:p>
            <a:r>
              <a:rPr lang="en-US" sz="2400" dirty="0"/>
              <a:t>Nominations Committee (NomCom)</a:t>
            </a:r>
          </a:p>
          <a:p>
            <a:r>
              <a:rPr lang="en-US" sz="2400" dirty="0"/>
              <a:t>Communications </a:t>
            </a:r>
            <a:r>
              <a:rPr lang="en-US" sz="2400" dirty="0" smtClean="0"/>
              <a:t>Committee (</a:t>
            </a:r>
            <a:r>
              <a:rPr lang="en-US" sz="2400" dirty="0" err="1" smtClean="0"/>
              <a:t>ComCom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Young and Emerging Professionals (YEP)</a:t>
            </a:r>
          </a:p>
          <a:p>
            <a:r>
              <a:rPr lang="en-US" sz="2400" dirty="0"/>
              <a:t>Rules and Procedures (R&amp;P)</a:t>
            </a:r>
          </a:p>
          <a:p>
            <a:r>
              <a:rPr lang="en-US" sz="2400" dirty="0"/>
              <a:t>Planning Committee 2022 IEC GM (PlanCo)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5" name="Picture 4" descr="Talk with Pharmacists #3. 제품개발연구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3156857" cy="26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2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768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II-B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90961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223424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6936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8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National Committee of the IEC:</a:t>
            </a:r>
            <a:br>
              <a:rPr lang="en-US" dirty="0"/>
            </a:br>
            <a:r>
              <a:rPr lang="en-US" dirty="0"/>
              <a:t>Strategic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79621"/>
            <a:ext cx="7661188" cy="4640588"/>
          </a:xfrm>
        </p:spPr>
        <p:txBody>
          <a:bodyPr>
            <a:noAutofit/>
          </a:bodyPr>
          <a:lstStyle/>
          <a:p>
            <a:r>
              <a:rPr lang="en-US" sz="2200" dirty="0"/>
              <a:t>Seek Leadership Positions at all levels of IEC and related activities </a:t>
            </a:r>
            <a:br>
              <a:rPr lang="en-US" sz="2200" dirty="0"/>
            </a:br>
            <a:r>
              <a:rPr lang="en-US" sz="2200" dirty="0"/>
              <a:t>and work to guide and influence the structural and market positioning of the IEC in Global Markets consistent with U. S. electrotechnical positions</a:t>
            </a:r>
          </a:p>
          <a:p>
            <a:r>
              <a:rPr lang="en-US" sz="2200" dirty="0"/>
              <a:t>Grow USNC Membership through improvements in service, outreach, participation and diversity of the organization</a:t>
            </a:r>
          </a:p>
          <a:p>
            <a:r>
              <a:rPr lang="en-US" sz="2200" dirty="0"/>
              <a:t>Increase regional effectiveness of the USNC and the IEC</a:t>
            </a:r>
          </a:p>
          <a:p>
            <a:r>
              <a:rPr lang="en-US" sz="2200" dirty="0"/>
              <a:t>Develop comprehensive standards strategy</a:t>
            </a:r>
          </a:p>
          <a:p>
            <a:r>
              <a:rPr lang="en-US" sz="2200" dirty="0"/>
              <a:t>Develop comprehensive conformity assessment strategy</a:t>
            </a:r>
          </a:p>
          <a:p>
            <a:r>
              <a:rPr lang="en-US" sz="2200" dirty="0"/>
              <a:t>Build strong Consumer Involvement and Active Participation in the Management and Technical Levels of the IEC and USNC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62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Sociology of Socializa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327148" cy="2036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USNC/IEC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broad-based USNC/IEC constituency represents the stakeholders in the U.S. electrotechnical community</a:t>
            </a:r>
          </a:p>
          <a:p>
            <a:r>
              <a:rPr lang="en-US" sz="2400" dirty="0"/>
              <a:t>The USNC/IEC includes representatives of academia, consumers, government agencies, manufacturers, professional societies, testing organizations, trade associations and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03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USNC/IEC Membership (cont)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Members </a:t>
            </a:r>
            <a:r>
              <a:rPr lang="en-US" dirty="0"/>
              <a:t>of the USNC are appointed by the USNC </a:t>
            </a:r>
            <a:r>
              <a:rPr lang="en-US" dirty="0" smtClean="0"/>
              <a:t>Council with </a:t>
            </a:r>
            <a:r>
              <a:rPr lang="en-US" dirty="0"/>
              <a:t>the approval of the ANSI Executive Committee. </a:t>
            </a:r>
            <a:r>
              <a:rPr lang="en-US" dirty="0" smtClean="0"/>
              <a:t>ANSI Membership </a:t>
            </a:r>
            <a:r>
              <a:rPr lang="en-US" dirty="0"/>
              <a:t>is a prerequisite for </a:t>
            </a:r>
            <a:r>
              <a:rPr lang="en-US" dirty="0" smtClean="0"/>
              <a:t>USNC Members. They must also: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as US Technical Advisory Group (TAG) Administrators, </a:t>
            </a:r>
            <a:r>
              <a:rPr lang="en-US" dirty="0" smtClean="0"/>
              <a:t>USNC Conformity </a:t>
            </a:r>
            <a:r>
              <a:rPr lang="en-US" dirty="0"/>
              <a:t>Assessment System Secretariats, or IEC Technical </a:t>
            </a:r>
            <a:r>
              <a:rPr lang="en-US" dirty="0" smtClean="0"/>
              <a:t>Committee (TC</a:t>
            </a:r>
            <a:r>
              <a:rPr lang="en-US" dirty="0"/>
              <a:t>)/Subcommittee Committee (SC</a:t>
            </a:r>
            <a:r>
              <a:rPr lang="en-US" dirty="0" smtClean="0"/>
              <a:t>)/Systems Committees (</a:t>
            </a:r>
            <a:r>
              <a:rPr lang="en-US" dirty="0" err="1" smtClean="0"/>
              <a:t>SyC</a:t>
            </a:r>
            <a:r>
              <a:rPr lang="en-US" dirty="0" smtClean="0"/>
              <a:t>) </a:t>
            </a:r>
            <a:r>
              <a:rPr lang="en-US" dirty="0"/>
              <a:t>Administrative Secretariats, and have </a:t>
            </a:r>
            <a:r>
              <a:rPr lang="en-US" dirty="0" smtClean="0"/>
              <a:t>paid all </a:t>
            </a:r>
            <a:r>
              <a:rPr lang="en-US" dirty="0"/>
              <a:t>requisite fees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i="1" dirty="0" smtClean="0"/>
              <a:t>- or</a:t>
            </a:r>
            <a:endParaRPr lang="en-US" i="1" dirty="0"/>
          </a:p>
          <a:p>
            <a:pPr lvl="1"/>
            <a:r>
              <a:rPr lang="en-US" dirty="0"/>
              <a:t>have expressed interest in participating in the USNC and have paid the </a:t>
            </a:r>
            <a:r>
              <a:rPr lang="en-US" dirty="0" smtClean="0"/>
              <a:t>USNC Premier </a:t>
            </a:r>
            <a:r>
              <a:rPr lang="en-US" dirty="0"/>
              <a:t>Member fee</a:t>
            </a:r>
            <a:r>
              <a:rPr lang="en-US" dirty="0" smtClean="0"/>
              <a:t>.</a:t>
            </a:r>
          </a:p>
          <a:p>
            <a:pPr lvl="1"/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>For </a:t>
            </a:r>
            <a:r>
              <a:rPr lang="en-US" i="1" dirty="0"/>
              <a:t>more information about membership, please contact the USNC/IEC staff (</a:t>
            </a:r>
            <a:r>
              <a:rPr lang="en-US" i="1" dirty="0">
                <a:hlinkClick r:id="rId2"/>
              </a:rPr>
              <a:t>usnc@ansi.org</a:t>
            </a:r>
            <a:r>
              <a:rPr lang="en-US" i="1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USNC/IEC Organizational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>
            <a:fillRect/>
          </a:stretch>
        </p:blipFill>
        <p:spPr bwMode="auto">
          <a:xfrm>
            <a:off x="1448386" y="1138688"/>
            <a:ext cx="6422411" cy="4840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 selfie | A stick person standing in front of a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28731"/>
          <a:stretch/>
        </p:blipFill>
        <p:spPr>
          <a:xfrm>
            <a:off x="76201" y="1314677"/>
            <a:ext cx="3581400" cy="374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r>
              <a:rPr lang="en-US" b="1" dirty="0"/>
              <a:t>That’s because the USNC “mirrors” the IEC structure </a:t>
            </a:r>
            <a:br>
              <a:rPr lang="en-US" b="1" dirty="0"/>
            </a:br>
            <a:r>
              <a:rPr lang="en-US" b="1" dirty="0"/>
              <a:t>in order to best coordinate US positions for each of the respective IEC Council, Committees, and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83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33B3A7E5-F156-41D1-8156-5AE6E2BC96CC}" vid="{F3E59C2F-3CD9-4719-9466-9E74E6F2A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D5E7CD-5649-47EE-8F5F-A6E9191D778A}"/>
</file>

<file path=customXml/itemProps2.xml><?xml version="1.0" encoding="utf-8"?>
<ds:datastoreItem xmlns:ds="http://schemas.openxmlformats.org/officeDocument/2006/customXml" ds:itemID="{D794281B-4587-4392-B363-E033821832AF}"/>
</file>

<file path=customXml/itemProps3.xml><?xml version="1.0" encoding="utf-8"?>
<ds:datastoreItem xmlns:ds="http://schemas.openxmlformats.org/officeDocument/2006/customXml" ds:itemID="{AD69CDDF-D720-43B6-BE9D-04A471CE4D81}"/>
</file>

<file path=customXml/itemProps4.xml><?xml version="1.0" encoding="utf-8"?>
<ds:datastoreItem xmlns:ds="http://schemas.openxmlformats.org/officeDocument/2006/customXml" ds:itemID="{FED2B53D-567B-4726-BF34-D22691579252}"/>
</file>

<file path=docProps/app.xml><?xml version="1.0" encoding="utf-8"?>
<Properties xmlns="http://schemas.openxmlformats.org/officeDocument/2006/extended-properties" xmlns:vt="http://schemas.openxmlformats.org/officeDocument/2006/docPropsVTypes">
  <Template>2020 ANSI USNC PowerPoint Template 4x3</Template>
  <TotalTime>857</TotalTime>
  <Words>1796</Words>
  <Application>Microsoft Office PowerPoint</Application>
  <PresentationFormat>On-screen Show (4:3)</PresentationFormat>
  <Paragraphs>242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Roboto Light</vt:lpstr>
      <vt:lpstr>Roboto Medium</vt:lpstr>
      <vt:lpstr>Trebuchet MS</vt:lpstr>
      <vt:lpstr>Tw Cen MT</vt:lpstr>
      <vt:lpstr>Wingdings</vt:lpstr>
      <vt:lpstr>Office Theme</vt:lpstr>
      <vt:lpstr>Module II-B</vt:lpstr>
      <vt:lpstr>Module II-B: Learning Objectives</vt:lpstr>
      <vt:lpstr>Module II-B: Disclaimer</vt:lpstr>
      <vt:lpstr>Reference Materials &amp;  Source Documents</vt:lpstr>
      <vt:lpstr>U.S. National Committee of the IEC: Strategic Objectives</vt:lpstr>
      <vt:lpstr>USNC/IEC Membership</vt:lpstr>
      <vt:lpstr>USNC/IEC Membership (cont)</vt:lpstr>
      <vt:lpstr>USNC/IEC Organizational Structure</vt:lpstr>
      <vt:lpstr>Look familiar?</vt:lpstr>
      <vt:lpstr>IEC/USNC Organization Structure: Mirror Image Relationships</vt:lpstr>
      <vt:lpstr>USNC Participation in IEC  Policy and Management Activities</vt:lpstr>
      <vt:lpstr>USNC Council</vt:lpstr>
      <vt:lpstr>USNC Council</vt:lpstr>
      <vt:lpstr>USNC Technical Management  Committee (TMC)</vt:lpstr>
      <vt:lpstr>USNC Technical Management  Committee (TMC)</vt:lpstr>
      <vt:lpstr>USNC Technical Advisory Groups  (TAGs)</vt:lpstr>
      <vt:lpstr>USNC TAGs</vt:lpstr>
      <vt:lpstr>USNC Technical Advisory Groups  (USNC TAGs)</vt:lpstr>
      <vt:lpstr>USNC TAG Responsibilities</vt:lpstr>
      <vt:lpstr>USNC TAG Responsibilities (cont)</vt:lpstr>
      <vt:lpstr>Criteria for Establishment  of a USNC TAG</vt:lpstr>
      <vt:lpstr>USNC TAG Procedures</vt:lpstr>
      <vt:lpstr>Example IEC/TC and  USNC TAG Relationship</vt:lpstr>
      <vt:lpstr>USNC Funding</vt:lpstr>
      <vt:lpstr>USNC Funding </vt:lpstr>
      <vt:lpstr>USNC Conformity Assessment Policy Coordination Committee (CAPCC)</vt:lpstr>
      <vt:lpstr>USNC Conformity Assessment Policy Coordination Committee (CAPCC)</vt:lpstr>
      <vt:lpstr>USNC Four Conformity  Assessment Systems</vt:lpstr>
      <vt:lpstr>USNC Standing Committees</vt:lpstr>
      <vt:lpstr>USNC Standing Committees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2B: USNC Organizational and Governance Structures</dc:title>
  <dc:creator>Megan Pahl</dc:creator>
  <cp:lastModifiedBy>Megan Pahl</cp:lastModifiedBy>
  <cp:revision>19</cp:revision>
  <dcterms:created xsi:type="dcterms:W3CDTF">2020-07-16T14:41:24Z</dcterms:created>
  <dcterms:modified xsi:type="dcterms:W3CDTF">2021-08-12T20:44:24Z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67bc7bac-db6d-4eef-9c1c-609ce6fe58e8</vt:lpwstr>
  </property>
</Properties>
</file>